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 id="2147483716" r:id="rId4"/>
  </p:sldMasterIdLst>
  <p:notesMasterIdLst>
    <p:notesMasterId r:id="rId29"/>
  </p:notesMasterIdLst>
  <p:sldIdLst>
    <p:sldId id="297" r:id="rId5"/>
    <p:sldId id="336" r:id="rId6"/>
    <p:sldId id="306" r:id="rId7"/>
    <p:sldId id="337" r:id="rId8"/>
    <p:sldId id="351" r:id="rId9"/>
    <p:sldId id="352" r:id="rId10"/>
    <p:sldId id="366" r:id="rId11"/>
    <p:sldId id="353" r:id="rId12"/>
    <p:sldId id="260" r:id="rId13"/>
    <p:sldId id="358" r:id="rId14"/>
    <p:sldId id="355" r:id="rId15"/>
    <p:sldId id="320" r:id="rId16"/>
    <p:sldId id="275" r:id="rId17"/>
    <p:sldId id="359" r:id="rId18"/>
    <p:sldId id="360" r:id="rId19"/>
    <p:sldId id="361" r:id="rId20"/>
    <p:sldId id="331" r:id="rId21"/>
    <p:sldId id="330" r:id="rId22"/>
    <p:sldId id="362" r:id="rId23"/>
    <p:sldId id="302" r:id="rId24"/>
    <p:sldId id="365" r:id="rId25"/>
    <p:sldId id="349" r:id="rId26"/>
    <p:sldId id="367"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037"/>
    <a:srgbClr val="0376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26" autoAdjust="0"/>
  </p:normalViewPr>
  <p:slideViewPr>
    <p:cSldViewPr snapToGrid="0">
      <p:cViewPr>
        <p:scale>
          <a:sx n="70" d="100"/>
          <a:sy n="70" d="100"/>
        </p:scale>
        <p:origin x="978"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Số</a:t>
            </a:r>
            <a:r>
              <a:rPr lang="en-US" dirty="0">
                <a:solidFill>
                  <a:schemeClr val="accent1"/>
                </a:solidFill>
              </a:rPr>
              <a:t> </a:t>
            </a:r>
            <a:r>
              <a:rPr lang="en-US" dirty="0" err="1">
                <a:solidFill>
                  <a:schemeClr val="accent1"/>
                </a:solidFill>
              </a:rPr>
              <a:t>lượng</a:t>
            </a:r>
            <a:r>
              <a:rPr lang="en-US" dirty="0">
                <a:solidFill>
                  <a:schemeClr val="accent1"/>
                </a:solidFill>
              </a:rPr>
              <a:t> SVQT sang </a:t>
            </a:r>
            <a:r>
              <a:rPr lang="en-US" dirty="0" err="1">
                <a:solidFill>
                  <a:schemeClr val="accent1"/>
                </a:solidFill>
              </a:rPr>
              <a:t>trường</a:t>
            </a:r>
            <a:r>
              <a:rPr lang="en-US" dirty="0">
                <a:solidFill>
                  <a:schemeClr val="accent1"/>
                </a:solidFill>
              </a:rPr>
              <a:t> ĐHBK </a:t>
            </a:r>
            <a:r>
              <a:rPr lang="en-US" dirty="0" err="1">
                <a:solidFill>
                  <a:schemeClr val="accent1"/>
                </a:solidFill>
              </a:rPr>
              <a:t>trao</a:t>
            </a:r>
            <a:r>
              <a:rPr lang="en-US" dirty="0">
                <a:solidFill>
                  <a:schemeClr val="accent1"/>
                </a:solidFill>
              </a:rPr>
              <a:t> </a:t>
            </a:r>
            <a:r>
              <a:rPr lang="en-US" dirty="0" err="1">
                <a:solidFill>
                  <a:schemeClr val="accent1"/>
                </a:solidFill>
              </a:rPr>
              <a:t>đổi</a:t>
            </a:r>
            <a:r>
              <a:rPr lang="en-US" dirty="0">
                <a:solidFill>
                  <a:schemeClr val="accent1"/>
                </a:solidFill>
              </a:rPr>
              <a:t> </a:t>
            </a:r>
            <a:r>
              <a:rPr lang="en-US" dirty="0" err="1">
                <a:solidFill>
                  <a:schemeClr val="accent1"/>
                </a:solidFill>
              </a:rPr>
              <a:t>những</a:t>
            </a:r>
            <a:r>
              <a:rPr lang="en-US" dirty="0">
                <a:solidFill>
                  <a:schemeClr val="accent1"/>
                </a:solidFill>
              </a:rPr>
              <a:t> </a:t>
            </a:r>
            <a:r>
              <a:rPr lang="en-US" dirty="0" err="1">
                <a:solidFill>
                  <a:schemeClr val="accent1"/>
                </a:solidFill>
              </a:rPr>
              <a:t>năm</a:t>
            </a:r>
            <a:r>
              <a:rPr lang="en-US" dirty="0">
                <a:solidFill>
                  <a:schemeClr val="accent1"/>
                </a:solidFill>
              </a:rPr>
              <a:t> </a:t>
            </a:r>
            <a:r>
              <a:rPr lang="en-US" dirty="0" err="1">
                <a:solidFill>
                  <a:schemeClr val="accent1"/>
                </a:solidFill>
              </a:rPr>
              <a:t>gần</a:t>
            </a:r>
            <a:r>
              <a:rPr lang="en-US" dirty="0">
                <a:solidFill>
                  <a:schemeClr val="accent1"/>
                </a:solidFill>
              </a:rPr>
              <a:t> </a:t>
            </a:r>
            <a:r>
              <a:rPr lang="en-US" dirty="0" err="1">
                <a:solidFill>
                  <a:schemeClr val="accent1"/>
                </a:solidFill>
              </a:rPr>
              <a:t>đây</a:t>
            </a:r>
            <a:endParaRPr lang="en-US" dirty="0">
              <a:solidFill>
                <a:schemeClr val="accent1"/>
              </a:solidFill>
            </a:endParaRPr>
          </a:p>
        </c:rich>
      </c:tx>
      <c:layout>
        <c:manualLayout>
          <c:xMode val="edge"/>
          <c:yMode val="edge"/>
          <c:x val="0.15421244031243084"/>
          <c:y val="1.414141414141414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9.1893422960684132E-2"/>
          <c:y val="2.875733715103794E-2"/>
          <c:w val="0.92323425196850395"/>
          <c:h val="0.75268566974128503"/>
        </c:manualLayout>
      </c:layout>
      <c:lineChart>
        <c:grouping val="standard"/>
        <c:varyColors val="0"/>
        <c:ser>
          <c:idx val="0"/>
          <c:order val="0"/>
          <c:tx>
            <c:strRef>
              <c:f>Sheet1!$B$1</c:f>
              <c:strCache>
                <c:ptCount val="1"/>
                <c:pt idx="0">
                  <c:v>SLSVQT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19050" cap="rnd">
                <a:solidFill>
                  <a:schemeClr val="accent1"/>
                </a:solidFill>
              </a:ln>
              <a:effectLst/>
            </c:spPr>
            <c:trendlineType val="linear"/>
            <c:dispRSqr val="0"/>
            <c:dispEq val="0"/>
          </c:trendline>
          <c:trendline>
            <c:spPr>
              <a:ln w="19050" cap="rnd">
                <a:solidFill>
                  <a:schemeClr val="accent1"/>
                </a:solidFill>
              </a:ln>
              <a:effectLst/>
            </c:spPr>
            <c:trendlineType val="linear"/>
            <c:forward val="2"/>
            <c:dispRSqr val="0"/>
            <c:dispEq val="0"/>
          </c:trendline>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numCache>
            </c:numRef>
          </c:cat>
          <c:val>
            <c:numRef>
              <c:f>Sheet1!$B$2:$B$12</c:f>
              <c:numCache>
                <c:formatCode>General</c:formatCode>
                <c:ptCount val="11"/>
                <c:pt idx="0">
                  <c:v>3</c:v>
                </c:pt>
                <c:pt idx="1">
                  <c:v>5</c:v>
                </c:pt>
                <c:pt idx="2">
                  <c:v>36</c:v>
                </c:pt>
                <c:pt idx="3">
                  <c:v>20</c:v>
                </c:pt>
                <c:pt idx="4">
                  <c:v>35</c:v>
                </c:pt>
                <c:pt idx="5">
                  <c:v>107</c:v>
                </c:pt>
                <c:pt idx="6">
                  <c:v>29</c:v>
                </c:pt>
                <c:pt idx="7">
                  <c:v>0</c:v>
                </c:pt>
                <c:pt idx="8">
                  <c:v>61</c:v>
                </c:pt>
                <c:pt idx="9">
                  <c:v>79</c:v>
                </c:pt>
              </c:numCache>
            </c:numRef>
          </c:val>
          <c:smooth val="0"/>
          <c:extLst>
            <c:ext xmlns:c16="http://schemas.microsoft.com/office/drawing/2014/chart" uri="{C3380CC4-5D6E-409C-BE32-E72D297353CC}">
              <c16:uniqueId val="{00000000-4665-44E0-BF33-7A881041FA8D}"/>
            </c:ext>
          </c:extLst>
        </c:ser>
        <c:dLbls>
          <c:dLblPos val="ctr"/>
          <c:showLegendKey val="0"/>
          <c:showVal val="1"/>
          <c:showCatName val="0"/>
          <c:showSerName val="0"/>
          <c:showPercent val="0"/>
          <c:showBubbleSize val="0"/>
        </c:dLbls>
        <c:upDownBars>
          <c:gapWidth val="150"/>
          <c:upBars>
            <c:spPr>
              <a:solidFill>
                <a:schemeClr val="lt1"/>
              </a:solidFill>
              <a:ln w="9525">
                <a:solidFill>
                  <a:schemeClr val="dk1">
                    <a:lumMod val="65000"/>
                    <a:lumOff val="35000"/>
                  </a:schemeClr>
                </a:solidFill>
              </a:ln>
              <a:effectLst/>
            </c:spPr>
          </c:upBars>
          <c:downBars>
            <c:spPr>
              <a:solidFill>
                <a:schemeClr val="dk1">
                  <a:lumMod val="50000"/>
                  <a:lumOff val="50000"/>
                </a:schemeClr>
              </a:solidFill>
              <a:ln w="9525">
                <a:solidFill>
                  <a:schemeClr val="dk1">
                    <a:lumMod val="65000"/>
                    <a:lumOff val="35000"/>
                  </a:schemeClr>
                </a:solidFill>
              </a:ln>
              <a:effectLst/>
            </c:spPr>
          </c:downBars>
        </c:upDownBars>
        <c:marker val="1"/>
        <c:smooth val="0"/>
        <c:axId val="1871858816"/>
        <c:axId val="1871864576"/>
      </c:lineChart>
      <c:catAx>
        <c:axId val="187185881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dirty="0">
                    <a:solidFill>
                      <a:schemeClr val="accent1"/>
                    </a:solidFill>
                  </a:rPr>
                  <a:t>NĂM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71864576"/>
        <c:crosses val="autoZero"/>
        <c:auto val="1"/>
        <c:lblAlgn val="ctr"/>
        <c:lblOffset val="100"/>
        <c:noMultiLvlLbl val="0"/>
      </c:catAx>
      <c:valAx>
        <c:axId val="1871864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71858816"/>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85568-6435-4C20-9476-43B4A1B6EAE6}" type="doc">
      <dgm:prSet loTypeId="urn:microsoft.com/office/officeart/2008/layout/VerticalCurvedList" loCatId="list" qsTypeId="urn:microsoft.com/office/officeart/2005/8/quickstyle/simple1" qsCatId="simple" csTypeId="urn:microsoft.com/office/officeart/2005/8/colors/accent1_1" csCatId="accent1"/>
      <dgm:spPr/>
      <dgm:t>
        <a:bodyPr/>
        <a:lstStyle/>
        <a:p>
          <a:endParaRPr lang="en-US"/>
        </a:p>
      </dgm:t>
    </dgm:pt>
    <dgm:pt modelId="{A16D625B-062E-4CF7-AA02-5109530CD59A}">
      <dgm:prSet custT="1"/>
      <dgm:spPr/>
      <dgm:t>
        <a:bodyPr/>
        <a:lstStyle/>
        <a:p>
          <a:r>
            <a:rPr lang="vi-VN" sz="1600" b="1" i="0" dirty="0">
              <a:solidFill>
                <a:schemeClr val="accent1">
                  <a:lumMod val="75000"/>
                </a:schemeClr>
              </a:solidFill>
            </a:rPr>
            <a:t>Đào tạo nhân lực trình độ cao tại các trường Đại học (ĐH) luôn đóng vai trò quan trọng trong việc phát triển nguồn lực chất lượng cao của một quốc gia.</a:t>
          </a:r>
          <a:endParaRPr lang="en-US" sz="1600" dirty="0">
            <a:solidFill>
              <a:schemeClr val="accent1">
                <a:lumMod val="75000"/>
              </a:schemeClr>
            </a:solidFill>
          </a:endParaRPr>
        </a:p>
      </dgm:t>
    </dgm:pt>
    <dgm:pt modelId="{2BA9F854-F909-4DFA-941A-A7D19AC61028}" type="parTrans" cxnId="{55E6F65A-36E2-4977-BE9A-A87B39BCD87A}">
      <dgm:prSet/>
      <dgm:spPr/>
      <dgm:t>
        <a:bodyPr/>
        <a:lstStyle/>
        <a:p>
          <a:endParaRPr lang="en-US"/>
        </a:p>
      </dgm:t>
    </dgm:pt>
    <dgm:pt modelId="{33398602-9BE0-49F5-B6E7-CD9FC4DE7445}" type="sibTrans" cxnId="{55E6F65A-36E2-4977-BE9A-A87B39BCD87A}">
      <dgm:prSet/>
      <dgm:spPr/>
      <dgm:t>
        <a:bodyPr/>
        <a:lstStyle/>
        <a:p>
          <a:endParaRPr lang="en-US"/>
        </a:p>
      </dgm:t>
    </dgm:pt>
    <dgm:pt modelId="{89F56843-FAB1-4738-AED6-E5E94D424ECF}">
      <dgm:prSet custT="1"/>
      <dgm:spPr/>
      <dgm:t>
        <a:bodyPr/>
        <a:lstStyle/>
        <a:p>
          <a:pPr marL="0" lvl="0" indent="0" algn="l" defTabSz="711200">
            <a:lnSpc>
              <a:spcPct val="90000"/>
            </a:lnSpc>
            <a:spcBef>
              <a:spcPct val="0"/>
            </a:spcBef>
            <a:spcAft>
              <a:spcPct val="35000"/>
            </a:spcAft>
            <a:buNone/>
          </a:pPr>
          <a:r>
            <a:rPr lang="en-US" sz="1200" b="1" i="0" kern="1200" dirty="0">
              <a:solidFill>
                <a:schemeClr val="tx1"/>
              </a:solidFill>
              <a:latin typeface="Segoe UI"/>
              <a:ea typeface="+mn-ea"/>
              <a:cs typeface="+mn-cs"/>
            </a:rPr>
            <a:t>Sau</a:t>
          </a:r>
          <a:r>
            <a:rPr lang="vi-VN" sz="1200" b="1" i="0" kern="1200" dirty="0">
              <a:solidFill>
                <a:schemeClr val="tx1"/>
              </a:solidFill>
              <a:latin typeface="Segoe UI"/>
              <a:ea typeface="+mn-ea"/>
              <a:cs typeface="+mn-cs"/>
            </a:rPr>
            <a:t> gần 10 năm thực hiện chủ trương đổi mới, giáo dục ĐH ở Việt Nam đã đạt được một số thành tựu đáng khích lệ. từng bước thể chế hóa các quan điểm, nội dung của Nghị quyết số 29-NQ/TW về đổi mới giáo dục thành chính sách, pháp luật của Nhà nước, như sự ra đời của Luật sửa đổi, bổ sung một số điều của Luật Giáo dục Đại học (năm 2018) và Luật Giáo dục (năm 2019) đã tạo hành lang pháp lý cho các hoạt động đổi mới giáo dục ĐH.</a:t>
          </a:r>
          <a:endParaRPr lang="en-US" sz="1200" b="1" i="0" kern="1200" dirty="0">
            <a:solidFill>
              <a:schemeClr val="tx1"/>
            </a:solidFill>
            <a:latin typeface="Segoe UI"/>
            <a:ea typeface="+mn-ea"/>
            <a:cs typeface="+mn-cs"/>
          </a:endParaRPr>
        </a:p>
      </dgm:t>
    </dgm:pt>
    <dgm:pt modelId="{F78835AF-20CD-4D5E-AC64-52E7CD1BDAFD}" type="parTrans" cxnId="{1A138C3F-9F64-4ED3-80A0-E5359CE7799A}">
      <dgm:prSet/>
      <dgm:spPr/>
      <dgm:t>
        <a:bodyPr/>
        <a:lstStyle/>
        <a:p>
          <a:endParaRPr lang="en-US"/>
        </a:p>
      </dgm:t>
    </dgm:pt>
    <dgm:pt modelId="{A24DE500-603D-41E3-93C5-893A2355C987}" type="sibTrans" cxnId="{1A138C3F-9F64-4ED3-80A0-E5359CE7799A}">
      <dgm:prSet/>
      <dgm:spPr/>
      <dgm:t>
        <a:bodyPr/>
        <a:lstStyle/>
        <a:p>
          <a:endParaRPr lang="en-US"/>
        </a:p>
      </dgm:t>
    </dgm:pt>
    <dgm:pt modelId="{0770AC4C-2B24-43E5-A0FA-8CACD0AFC37C}">
      <dgm:prSet custT="1"/>
      <dgm:spPr/>
      <dgm:t>
        <a:bodyPr/>
        <a:lstStyle/>
        <a:p>
          <a:pPr marL="0" lvl="0" indent="0" algn="l" defTabSz="711200">
            <a:lnSpc>
              <a:spcPct val="90000"/>
            </a:lnSpc>
            <a:spcBef>
              <a:spcPct val="0"/>
            </a:spcBef>
            <a:spcAft>
              <a:spcPct val="35000"/>
            </a:spcAft>
            <a:buNone/>
          </a:pPr>
          <a:r>
            <a:rPr lang="vi-VN" sz="1600" b="1" i="0" kern="1200" dirty="0">
              <a:solidFill>
                <a:srgbClr val="E5BF4D">
                  <a:lumMod val="75000"/>
                </a:srgbClr>
              </a:solidFill>
              <a:latin typeface="Segoe UI"/>
              <a:ea typeface="+mn-ea"/>
              <a:cs typeface="+mn-cs"/>
            </a:rPr>
            <a:t>Về công tác quản trị, điều hành hệ thống giáo dục ĐH, Việt Nam đã từng bước tăng cường quyền tự chủ của các trường ĐH. </a:t>
          </a:r>
          <a:endParaRPr lang="en-US" sz="1600" b="1" i="0" kern="1200" dirty="0">
            <a:solidFill>
              <a:srgbClr val="E5BF4D">
                <a:lumMod val="75000"/>
              </a:srgbClr>
            </a:solidFill>
            <a:latin typeface="Segoe UI"/>
            <a:ea typeface="+mn-ea"/>
            <a:cs typeface="+mn-cs"/>
          </a:endParaRPr>
        </a:p>
      </dgm:t>
    </dgm:pt>
    <dgm:pt modelId="{0839FDD6-4C0F-4522-9D7C-039DA5D9859F}" type="parTrans" cxnId="{CC6AF425-8EE4-4142-A174-2610631808F4}">
      <dgm:prSet/>
      <dgm:spPr/>
      <dgm:t>
        <a:bodyPr/>
        <a:lstStyle/>
        <a:p>
          <a:endParaRPr lang="en-US"/>
        </a:p>
      </dgm:t>
    </dgm:pt>
    <dgm:pt modelId="{92D5F45C-A086-499F-BD20-7476E495AF19}" type="sibTrans" cxnId="{CC6AF425-8EE4-4142-A174-2610631808F4}">
      <dgm:prSet/>
      <dgm:spPr/>
      <dgm:t>
        <a:bodyPr/>
        <a:lstStyle/>
        <a:p>
          <a:endParaRPr lang="en-US"/>
        </a:p>
      </dgm:t>
    </dgm:pt>
    <dgm:pt modelId="{048712E8-2B83-462E-8158-D9E55C082E39}">
      <dgm:prSet/>
      <dgm:spPr/>
      <dgm:t>
        <a:bodyPr/>
        <a:lstStyle/>
        <a:p>
          <a:r>
            <a:rPr lang="vi-VN" b="1" i="0" dirty="0"/>
            <a:t>Chất lượng đào tạo ĐH từng bước được nâng lên và tiếp cận các chuẩn mực quốc tế, năm 2018 xếp thứ 80, năm 2019 xếp 68, năm 2020 xếp 64 và năm 2021 xếp 58 trên tổng 196 quốc gia</a:t>
          </a:r>
          <a:r>
            <a:rPr lang="en-US" b="1" i="0" dirty="0"/>
            <a:t>.</a:t>
          </a:r>
          <a:endParaRPr lang="en-US" dirty="0"/>
        </a:p>
      </dgm:t>
    </dgm:pt>
    <dgm:pt modelId="{A24035A3-39D4-4381-B887-FF05F9679D69}" type="parTrans" cxnId="{9EFCB668-9F5D-42CE-957D-E2C82AFB43C9}">
      <dgm:prSet/>
      <dgm:spPr/>
      <dgm:t>
        <a:bodyPr/>
        <a:lstStyle/>
        <a:p>
          <a:endParaRPr lang="en-US"/>
        </a:p>
      </dgm:t>
    </dgm:pt>
    <dgm:pt modelId="{C38AFA01-6724-4AB3-A8FC-599EE855EE7A}" type="sibTrans" cxnId="{9EFCB668-9F5D-42CE-957D-E2C82AFB43C9}">
      <dgm:prSet/>
      <dgm:spPr/>
      <dgm:t>
        <a:bodyPr/>
        <a:lstStyle/>
        <a:p>
          <a:endParaRPr lang="en-US"/>
        </a:p>
      </dgm:t>
    </dgm:pt>
    <dgm:pt modelId="{187E48CA-01C5-4209-BDF7-9FB3BDF96718}">
      <dgm:prSet/>
      <dgm:spPr/>
      <dgm:t>
        <a:bodyPr/>
        <a:lstStyle/>
        <a:p>
          <a:r>
            <a:rPr lang="vi-VN" b="1" i="0" dirty="0">
              <a:solidFill>
                <a:schemeClr val="accent2">
                  <a:lumMod val="50000"/>
                </a:schemeClr>
              </a:solidFill>
            </a:rPr>
            <a:t>Sự thăng tiến về thứ hạng của các trường ĐH đi đôi với sự tăng cường về chất lượng của đội ngũ giảng viên (GV) Tỷ lệ GV có trình độ tiến sĩ tăng từ 25% (năm 2018) lên trên 31% (năm 2021). Tỷ lệ GV có chức danh giáo sư và phó giáo sư cũng tăng dần đều hằng năm (tỷ lệ giáo sư tăng thêm 0,5%/năm; phó giáo sư tăng thêm 5-6%/năm)</a:t>
          </a:r>
          <a:endParaRPr lang="en-US" dirty="0">
            <a:solidFill>
              <a:schemeClr val="accent2">
                <a:lumMod val="50000"/>
              </a:schemeClr>
            </a:solidFill>
          </a:endParaRPr>
        </a:p>
      </dgm:t>
    </dgm:pt>
    <dgm:pt modelId="{5F66BA6A-4BC1-4340-819A-648BE6EE105C}" type="parTrans" cxnId="{8C8E7AC0-4E36-4DFE-864B-A3A79804DD11}">
      <dgm:prSet/>
      <dgm:spPr/>
      <dgm:t>
        <a:bodyPr/>
        <a:lstStyle/>
        <a:p>
          <a:endParaRPr lang="en-US"/>
        </a:p>
      </dgm:t>
    </dgm:pt>
    <dgm:pt modelId="{E21C9895-0F48-4EF9-9724-A0929A22E90F}" type="sibTrans" cxnId="{8C8E7AC0-4E36-4DFE-864B-A3A79804DD11}">
      <dgm:prSet/>
      <dgm:spPr/>
      <dgm:t>
        <a:bodyPr/>
        <a:lstStyle/>
        <a:p>
          <a:endParaRPr lang="en-US"/>
        </a:p>
      </dgm:t>
    </dgm:pt>
    <dgm:pt modelId="{B4503641-E477-428C-BD91-560A0BA6D082}" type="pres">
      <dgm:prSet presAssocID="{5B885568-6435-4C20-9476-43B4A1B6EAE6}" presName="Name0" presStyleCnt="0">
        <dgm:presLayoutVars>
          <dgm:chMax val="7"/>
          <dgm:chPref val="7"/>
          <dgm:dir/>
        </dgm:presLayoutVars>
      </dgm:prSet>
      <dgm:spPr/>
    </dgm:pt>
    <dgm:pt modelId="{FBE7FC63-8436-4D19-ABB7-8284B2189890}" type="pres">
      <dgm:prSet presAssocID="{5B885568-6435-4C20-9476-43B4A1B6EAE6}" presName="Name1" presStyleCnt="0"/>
      <dgm:spPr/>
    </dgm:pt>
    <dgm:pt modelId="{3DE21A3D-0CDD-4024-AE87-EC01C2F0AA68}" type="pres">
      <dgm:prSet presAssocID="{5B885568-6435-4C20-9476-43B4A1B6EAE6}" presName="cycle" presStyleCnt="0"/>
      <dgm:spPr/>
    </dgm:pt>
    <dgm:pt modelId="{5FF0EB3B-59DC-4AAF-A533-06D2EECBE061}" type="pres">
      <dgm:prSet presAssocID="{5B885568-6435-4C20-9476-43B4A1B6EAE6}" presName="srcNode" presStyleLbl="node1" presStyleIdx="0" presStyleCnt="5"/>
      <dgm:spPr/>
    </dgm:pt>
    <dgm:pt modelId="{A5096F15-52C3-44E1-811E-5F464DCEA92C}" type="pres">
      <dgm:prSet presAssocID="{5B885568-6435-4C20-9476-43B4A1B6EAE6}" presName="conn" presStyleLbl="parChTrans1D2" presStyleIdx="0" presStyleCnt="1"/>
      <dgm:spPr/>
    </dgm:pt>
    <dgm:pt modelId="{22425D85-D34D-4225-AA2E-6D685467D244}" type="pres">
      <dgm:prSet presAssocID="{5B885568-6435-4C20-9476-43B4A1B6EAE6}" presName="extraNode" presStyleLbl="node1" presStyleIdx="0" presStyleCnt="5"/>
      <dgm:spPr/>
    </dgm:pt>
    <dgm:pt modelId="{F75A8CE5-1196-4A9D-802A-2F73F30A44C1}" type="pres">
      <dgm:prSet presAssocID="{5B885568-6435-4C20-9476-43B4A1B6EAE6}" presName="dstNode" presStyleLbl="node1" presStyleIdx="0" presStyleCnt="5"/>
      <dgm:spPr/>
    </dgm:pt>
    <dgm:pt modelId="{7613C2E7-36EA-45B2-981C-BB932D2E99F9}" type="pres">
      <dgm:prSet presAssocID="{A16D625B-062E-4CF7-AA02-5109530CD59A}" presName="text_1" presStyleLbl="node1" presStyleIdx="0" presStyleCnt="5">
        <dgm:presLayoutVars>
          <dgm:bulletEnabled val="1"/>
        </dgm:presLayoutVars>
      </dgm:prSet>
      <dgm:spPr/>
    </dgm:pt>
    <dgm:pt modelId="{011F0B9C-819E-46B4-89EC-F222D3073127}" type="pres">
      <dgm:prSet presAssocID="{A16D625B-062E-4CF7-AA02-5109530CD59A}" presName="accent_1" presStyleCnt="0"/>
      <dgm:spPr/>
    </dgm:pt>
    <dgm:pt modelId="{64930844-3B7D-414E-A4BE-CB92A46ECDE0}" type="pres">
      <dgm:prSet presAssocID="{A16D625B-062E-4CF7-AA02-5109530CD59A}" presName="accentRepeatNode" presStyleLbl="solidFgAcc1" presStyleIdx="0" presStyleCnt="5"/>
      <dgm:spPr/>
    </dgm:pt>
    <dgm:pt modelId="{D16EF8FB-E270-4D94-B91A-301112F1E9E0}" type="pres">
      <dgm:prSet presAssocID="{89F56843-FAB1-4738-AED6-E5E94D424ECF}" presName="text_2" presStyleLbl="node1" presStyleIdx="1" presStyleCnt="5">
        <dgm:presLayoutVars>
          <dgm:bulletEnabled val="1"/>
        </dgm:presLayoutVars>
      </dgm:prSet>
      <dgm:spPr/>
    </dgm:pt>
    <dgm:pt modelId="{AE8D1A5C-5312-4E62-B19E-A6CC50F0FEF2}" type="pres">
      <dgm:prSet presAssocID="{89F56843-FAB1-4738-AED6-E5E94D424ECF}" presName="accent_2" presStyleCnt="0"/>
      <dgm:spPr/>
    </dgm:pt>
    <dgm:pt modelId="{5FD56EDC-F3C8-4A8E-A308-6AFFC7E8EBCA}" type="pres">
      <dgm:prSet presAssocID="{89F56843-FAB1-4738-AED6-E5E94D424ECF}" presName="accentRepeatNode" presStyleLbl="solidFgAcc1" presStyleIdx="1" presStyleCnt="5"/>
      <dgm:spPr/>
    </dgm:pt>
    <dgm:pt modelId="{91C279B1-D798-4727-986B-42D9DAC1172D}" type="pres">
      <dgm:prSet presAssocID="{0770AC4C-2B24-43E5-A0FA-8CACD0AFC37C}" presName="text_3" presStyleLbl="node1" presStyleIdx="2" presStyleCnt="5">
        <dgm:presLayoutVars>
          <dgm:bulletEnabled val="1"/>
        </dgm:presLayoutVars>
      </dgm:prSet>
      <dgm:spPr/>
    </dgm:pt>
    <dgm:pt modelId="{DC30DDE1-26BF-4E52-8B89-2E0157C536FA}" type="pres">
      <dgm:prSet presAssocID="{0770AC4C-2B24-43E5-A0FA-8CACD0AFC37C}" presName="accent_3" presStyleCnt="0"/>
      <dgm:spPr/>
    </dgm:pt>
    <dgm:pt modelId="{B587F6AF-5CD7-47FE-8BF5-1E4285475EAD}" type="pres">
      <dgm:prSet presAssocID="{0770AC4C-2B24-43E5-A0FA-8CACD0AFC37C}" presName="accentRepeatNode" presStyleLbl="solidFgAcc1" presStyleIdx="2" presStyleCnt="5"/>
      <dgm:spPr/>
    </dgm:pt>
    <dgm:pt modelId="{6FD5C1F1-2DD5-4EFC-BF27-EC42E6266FD3}" type="pres">
      <dgm:prSet presAssocID="{048712E8-2B83-462E-8158-D9E55C082E39}" presName="text_4" presStyleLbl="node1" presStyleIdx="3" presStyleCnt="5">
        <dgm:presLayoutVars>
          <dgm:bulletEnabled val="1"/>
        </dgm:presLayoutVars>
      </dgm:prSet>
      <dgm:spPr/>
    </dgm:pt>
    <dgm:pt modelId="{0452C208-31ED-49FD-B6F7-9F0DD878BA09}" type="pres">
      <dgm:prSet presAssocID="{048712E8-2B83-462E-8158-D9E55C082E39}" presName="accent_4" presStyleCnt="0"/>
      <dgm:spPr/>
    </dgm:pt>
    <dgm:pt modelId="{2125180C-391C-4CBB-A6D4-692953DB04AF}" type="pres">
      <dgm:prSet presAssocID="{048712E8-2B83-462E-8158-D9E55C082E39}" presName="accentRepeatNode" presStyleLbl="solidFgAcc1" presStyleIdx="3" presStyleCnt="5"/>
      <dgm:spPr/>
    </dgm:pt>
    <dgm:pt modelId="{184F337F-B87F-4211-9A3E-2C3BB319B94D}" type="pres">
      <dgm:prSet presAssocID="{187E48CA-01C5-4209-BDF7-9FB3BDF96718}" presName="text_5" presStyleLbl="node1" presStyleIdx="4" presStyleCnt="5">
        <dgm:presLayoutVars>
          <dgm:bulletEnabled val="1"/>
        </dgm:presLayoutVars>
      </dgm:prSet>
      <dgm:spPr/>
    </dgm:pt>
    <dgm:pt modelId="{7ADA5DD7-4622-4DBA-9F15-0B4ED98D24A6}" type="pres">
      <dgm:prSet presAssocID="{187E48CA-01C5-4209-BDF7-9FB3BDF96718}" presName="accent_5" presStyleCnt="0"/>
      <dgm:spPr/>
    </dgm:pt>
    <dgm:pt modelId="{6078840B-3A5F-4D59-8F06-F2A1572628FF}" type="pres">
      <dgm:prSet presAssocID="{187E48CA-01C5-4209-BDF7-9FB3BDF96718}" presName="accentRepeatNode" presStyleLbl="solidFgAcc1" presStyleIdx="4" presStyleCnt="5"/>
      <dgm:spPr/>
    </dgm:pt>
  </dgm:ptLst>
  <dgm:cxnLst>
    <dgm:cxn modelId="{DC7CEE09-FE60-4AC9-9B34-19C3EE8ACF70}" type="presOf" srcId="{A16D625B-062E-4CF7-AA02-5109530CD59A}" destId="{7613C2E7-36EA-45B2-981C-BB932D2E99F9}" srcOrd="0" destOrd="0" presId="urn:microsoft.com/office/officeart/2008/layout/VerticalCurvedList"/>
    <dgm:cxn modelId="{29B5D210-949A-4997-A7A5-763CCEF78A7F}" type="presOf" srcId="{187E48CA-01C5-4209-BDF7-9FB3BDF96718}" destId="{184F337F-B87F-4211-9A3E-2C3BB319B94D}" srcOrd="0" destOrd="0" presId="urn:microsoft.com/office/officeart/2008/layout/VerticalCurvedList"/>
    <dgm:cxn modelId="{CC6AF425-8EE4-4142-A174-2610631808F4}" srcId="{5B885568-6435-4C20-9476-43B4A1B6EAE6}" destId="{0770AC4C-2B24-43E5-A0FA-8CACD0AFC37C}" srcOrd="2" destOrd="0" parTransId="{0839FDD6-4C0F-4522-9D7C-039DA5D9859F}" sibTransId="{92D5F45C-A086-499F-BD20-7476E495AF19}"/>
    <dgm:cxn modelId="{1A138C3F-9F64-4ED3-80A0-E5359CE7799A}" srcId="{5B885568-6435-4C20-9476-43B4A1B6EAE6}" destId="{89F56843-FAB1-4738-AED6-E5E94D424ECF}" srcOrd="1" destOrd="0" parTransId="{F78835AF-20CD-4D5E-AC64-52E7CD1BDAFD}" sibTransId="{A24DE500-603D-41E3-93C5-893A2355C987}"/>
    <dgm:cxn modelId="{9BDB4840-5504-4486-8DEA-1BCD1414A074}" type="presOf" srcId="{0770AC4C-2B24-43E5-A0FA-8CACD0AFC37C}" destId="{91C279B1-D798-4727-986B-42D9DAC1172D}" srcOrd="0" destOrd="0" presId="urn:microsoft.com/office/officeart/2008/layout/VerticalCurvedList"/>
    <dgm:cxn modelId="{9EFCB668-9F5D-42CE-957D-E2C82AFB43C9}" srcId="{5B885568-6435-4C20-9476-43B4A1B6EAE6}" destId="{048712E8-2B83-462E-8158-D9E55C082E39}" srcOrd="3" destOrd="0" parTransId="{A24035A3-39D4-4381-B887-FF05F9679D69}" sibTransId="{C38AFA01-6724-4AB3-A8FC-599EE855EE7A}"/>
    <dgm:cxn modelId="{ED3A4D6A-7416-45D2-84D8-3F267BEEF57B}" type="presOf" srcId="{5B885568-6435-4C20-9476-43B4A1B6EAE6}" destId="{B4503641-E477-428C-BD91-560A0BA6D082}" srcOrd="0" destOrd="0" presId="urn:microsoft.com/office/officeart/2008/layout/VerticalCurvedList"/>
    <dgm:cxn modelId="{55E6F65A-36E2-4977-BE9A-A87B39BCD87A}" srcId="{5B885568-6435-4C20-9476-43B4A1B6EAE6}" destId="{A16D625B-062E-4CF7-AA02-5109530CD59A}" srcOrd="0" destOrd="0" parTransId="{2BA9F854-F909-4DFA-941A-A7D19AC61028}" sibTransId="{33398602-9BE0-49F5-B6E7-CD9FC4DE7445}"/>
    <dgm:cxn modelId="{9BEAF07D-10E1-40DC-ADB9-AD0E6FBD55F7}" type="presOf" srcId="{33398602-9BE0-49F5-B6E7-CD9FC4DE7445}" destId="{A5096F15-52C3-44E1-811E-5F464DCEA92C}" srcOrd="0" destOrd="0" presId="urn:microsoft.com/office/officeart/2008/layout/VerticalCurvedList"/>
    <dgm:cxn modelId="{E37D6591-195C-4DC8-9244-CC3D08C43FA4}" type="presOf" srcId="{89F56843-FAB1-4738-AED6-E5E94D424ECF}" destId="{D16EF8FB-E270-4D94-B91A-301112F1E9E0}" srcOrd="0" destOrd="0" presId="urn:microsoft.com/office/officeart/2008/layout/VerticalCurvedList"/>
    <dgm:cxn modelId="{4DC8E698-2DCB-4DBC-BE2D-BE0A33535050}" type="presOf" srcId="{048712E8-2B83-462E-8158-D9E55C082E39}" destId="{6FD5C1F1-2DD5-4EFC-BF27-EC42E6266FD3}" srcOrd="0" destOrd="0" presId="urn:microsoft.com/office/officeart/2008/layout/VerticalCurvedList"/>
    <dgm:cxn modelId="{8C8E7AC0-4E36-4DFE-864B-A3A79804DD11}" srcId="{5B885568-6435-4C20-9476-43B4A1B6EAE6}" destId="{187E48CA-01C5-4209-BDF7-9FB3BDF96718}" srcOrd="4" destOrd="0" parTransId="{5F66BA6A-4BC1-4340-819A-648BE6EE105C}" sibTransId="{E21C9895-0F48-4EF9-9724-A0929A22E90F}"/>
    <dgm:cxn modelId="{1FC5DF89-B69F-42FA-A683-584EF1B2B094}" type="presParOf" srcId="{B4503641-E477-428C-BD91-560A0BA6D082}" destId="{FBE7FC63-8436-4D19-ABB7-8284B2189890}" srcOrd="0" destOrd="0" presId="urn:microsoft.com/office/officeart/2008/layout/VerticalCurvedList"/>
    <dgm:cxn modelId="{43F62896-D99B-4EBC-B9AC-28D77845C187}" type="presParOf" srcId="{FBE7FC63-8436-4D19-ABB7-8284B2189890}" destId="{3DE21A3D-0CDD-4024-AE87-EC01C2F0AA68}" srcOrd="0" destOrd="0" presId="urn:microsoft.com/office/officeart/2008/layout/VerticalCurvedList"/>
    <dgm:cxn modelId="{C48D81F7-ABFD-47C8-84DE-A8D92743B5B2}" type="presParOf" srcId="{3DE21A3D-0CDD-4024-AE87-EC01C2F0AA68}" destId="{5FF0EB3B-59DC-4AAF-A533-06D2EECBE061}" srcOrd="0" destOrd="0" presId="urn:microsoft.com/office/officeart/2008/layout/VerticalCurvedList"/>
    <dgm:cxn modelId="{BD44E278-D9E6-4AD9-A4D1-9AA4D59DAC84}" type="presParOf" srcId="{3DE21A3D-0CDD-4024-AE87-EC01C2F0AA68}" destId="{A5096F15-52C3-44E1-811E-5F464DCEA92C}" srcOrd="1" destOrd="0" presId="urn:microsoft.com/office/officeart/2008/layout/VerticalCurvedList"/>
    <dgm:cxn modelId="{CE9775BF-0326-4819-8181-27814C959D61}" type="presParOf" srcId="{3DE21A3D-0CDD-4024-AE87-EC01C2F0AA68}" destId="{22425D85-D34D-4225-AA2E-6D685467D244}" srcOrd="2" destOrd="0" presId="urn:microsoft.com/office/officeart/2008/layout/VerticalCurvedList"/>
    <dgm:cxn modelId="{B68DAB0B-D4C5-4B07-BB83-1A76EFDC3A6C}" type="presParOf" srcId="{3DE21A3D-0CDD-4024-AE87-EC01C2F0AA68}" destId="{F75A8CE5-1196-4A9D-802A-2F73F30A44C1}" srcOrd="3" destOrd="0" presId="urn:microsoft.com/office/officeart/2008/layout/VerticalCurvedList"/>
    <dgm:cxn modelId="{535951F0-9C6B-4FF1-9CF1-7871D6709C93}" type="presParOf" srcId="{FBE7FC63-8436-4D19-ABB7-8284B2189890}" destId="{7613C2E7-36EA-45B2-981C-BB932D2E99F9}" srcOrd="1" destOrd="0" presId="urn:microsoft.com/office/officeart/2008/layout/VerticalCurvedList"/>
    <dgm:cxn modelId="{69381652-FDC4-44D9-A605-489DABA01BBF}" type="presParOf" srcId="{FBE7FC63-8436-4D19-ABB7-8284B2189890}" destId="{011F0B9C-819E-46B4-89EC-F222D3073127}" srcOrd="2" destOrd="0" presId="urn:microsoft.com/office/officeart/2008/layout/VerticalCurvedList"/>
    <dgm:cxn modelId="{2F3F86F3-68F4-4DEF-932E-794CE0DA4B4D}" type="presParOf" srcId="{011F0B9C-819E-46B4-89EC-F222D3073127}" destId="{64930844-3B7D-414E-A4BE-CB92A46ECDE0}" srcOrd="0" destOrd="0" presId="urn:microsoft.com/office/officeart/2008/layout/VerticalCurvedList"/>
    <dgm:cxn modelId="{4060E2D5-D4E7-418F-A8B1-8AC0B4D9F1E6}" type="presParOf" srcId="{FBE7FC63-8436-4D19-ABB7-8284B2189890}" destId="{D16EF8FB-E270-4D94-B91A-301112F1E9E0}" srcOrd="3" destOrd="0" presId="urn:microsoft.com/office/officeart/2008/layout/VerticalCurvedList"/>
    <dgm:cxn modelId="{4DAFDA73-A38C-4A11-9196-8AA00F9C3D7C}" type="presParOf" srcId="{FBE7FC63-8436-4D19-ABB7-8284B2189890}" destId="{AE8D1A5C-5312-4E62-B19E-A6CC50F0FEF2}" srcOrd="4" destOrd="0" presId="urn:microsoft.com/office/officeart/2008/layout/VerticalCurvedList"/>
    <dgm:cxn modelId="{AC174DDD-42AD-4077-9FD1-67A107F9D123}" type="presParOf" srcId="{AE8D1A5C-5312-4E62-B19E-A6CC50F0FEF2}" destId="{5FD56EDC-F3C8-4A8E-A308-6AFFC7E8EBCA}" srcOrd="0" destOrd="0" presId="urn:microsoft.com/office/officeart/2008/layout/VerticalCurvedList"/>
    <dgm:cxn modelId="{8075CBF3-0673-4A94-9E82-72F0770D1987}" type="presParOf" srcId="{FBE7FC63-8436-4D19-ABB7-8284B2189890}" destId="{91C279B1-D798-4727-986B-42D9DAC1172D}" srcOrd="5" destOrd="0" presId="urn:microsoft.com/office/officeart/2008/layout/VerticalCurvedList"/>
    <dgm:cxn modelId="{723289CD-A23A-4810-9DCF-6816F64E264E}" type="presParOf" srcId="{FBE7FC63-8436-4D19-ABB7-8284B2189890}" destId="{DC30DDE1-26BF-4E52-8B89-2E0157C536FA}" srcOrd="6" destOrd="0" presId="urn:microsoft.com/office/officeart/2008/layout/VerticalCurvedList"/>
    <dgm:cxn modelId="{496BADB3-BF22-4EAB-9C1E-6D7A3C0C2CD1}" type="presParOf" srcId="{DC30DDE1-26BF-4E52-8B89-2E0157C536FA}" destId="{B587F6AF-5CD7-47FE-8BF5-1E4285475EAD}" srcOrd="0" destOrd="0" presId="urn:microsoft.com/office/officeart/2008/layout/VerticalCurvedList"/>
    <dgm:cxn modelId="{E2C00B5E-C0CD-48E3-AE82-B541DF5187C3}" type="presParOf" srcId="{FBE7FC63-8436-4D19-ABB7-8284B2189890}" destId="{6FD5C1F1-2DD5-4EFC-BF27-EC42E6266FD3}" srcOrd="7" destOrd="0" presId="urn:microsoft.com/office/officeart/2008/layout/VerticalCurvedList"/>
    <dgm:cxn modelId="{A2C326B3-0468-4C7A-B468-188CDCB8B7D6}" type="presParOf" srcId="{FBE7FC63-8436-4D19-ABB7-8284B2189890}" destId="{0452C208-31ED-49FD-B6F7-9F0DD878BA09}" srcOrd="8" destOrd="0" presId="urn:microsoft.com/office/officeart/2008/layout/VerticalCurvedList"/>
    <dgm:cxn modelId="{E2B37212-E563-4049-B479-73553464BB6B}" type="presParOf" srcId="{0452C208-31ED-49FD-B6F7-9F0DD878BA09}" destId="{2125180C-391C-4CBB-A6D4-692953DB04AF}" srcOrd="0" destOrd="0" presId="urn:microsoft.com/office/officeart/2008/layout/VerticalCurvedList"/>
    <dgm:cxn modelId="{B6411215-6AA4-4E71-ADE8-B7C5CDEFDA5B}" type="presParOf" srcId="{FBE7FC63-8436-4D19-ABB7-8284B2189890}" destId="{184F337F-B87F-4211-9A3E-2C3BB319B94D}" srcOrd="9" destOrd="0" presId="urn:microsoft.com/office/officeart/2008/layout/VerticalCurvedList"/>
    <dgm:cxn modelId="{3CD98E1A-1987-4FBE-AE69-60BC25D62EC7}" type="presParOf" srcId="{FBE7FC63-8436-4D19-ABB7-8284B2189890}" destId="{7ADA5DD7-4622-4DBA-9F15-0B4ED98D24A6}" srcOrd="10" destOrd="0" presId="urn:microsoft.com/office/officeart/2008/layout/VerticalCurvedList"/>
    <dgm:cxn modelId="{B37B831B-71E5-4172-899A-F77D63C76842}" type="presParOf" srcId="{7ADA5DD7-4622-4DBA-9F15-0B4ED98D24A6}" destId="{6078840B-3A5F-4D59-8F06-F2A1572628FF}"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EAEA2E-F46A-4DAB-B3C0-E1518A91A4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13CDA7-6BA1-4373-953C-774F3C3D65CC}">
      <dgm:prSet phldrT="[Text]" custT="1"/>
      <dgm:spPr/>
      <dgm:t>
        <a:bodyPr/>
        <a:lstStyle/>
        <a:p>
          <a:r>
            <a:rPr lang="vi-VN" sz="1800" noProof="1"/>
            <a:t>Giải pháp số </a:t>
          </a:r>
          <a:r>
            <a:rPr lang="en-US" sz="1800" noProof="1"/>
            <a:t>3 - </a:t>
          </a:r>
          <a:r>
            <a:rPr lang="vi-VN" sz="1800" noProof="1"/>
            <a:t>29-NQ/TW</a:t>
          </a:r>
          <a:r>
            <a:rPr lang="en-US" sz="1800" noProof="1"/>
            <a:t>, </a:t>
          </a:r>
          <a:r>
            <a:rPr lang="en-US" sz="1800" noProof="1">
              <a:solidFill>
                <a:srgbClr val="FF0000"/>
              </a:solidFill>
            </a:rPr>
            <a:t>số 3 – 46- CTrHĐ /TU</a:t>
          </a:r>
          <a:endParaRPr lang="vi-VN" sz="1800" noProof="1">
            <a:solidFill>
              <a:srgbClr val="FF0000"/>
            </a:solidFill>
            <a:latin typeface="Segoe UI Black" panose="020B0A02040204020203" pitchFamily="34" charset="0"/>
            <a:ea typeface="Segoe UI Black" panose="020B0A02040204020203" pitchFamily="34" charset="0"/>
            <a:cs typeface="Segoe UI" panose="020B0502040204020203" pitchFamily="34" charset="0"/>
          </a:endParaRPr>
        </a:p>
      </dgm:t>
    </dgm:pt>
    <dgm:pt modelId="{09EE64D1-5BBF-4F13-BBE8-768A331DAB21}" type="parTrans" cxnId="{90F4FA00-6C60-4A38-B542-4E53972E80A1}">
      <dgm:prSet/>
      <dgm:spPr/>
      <dgm:t>
        <a:bodyPr/>
        <a:lstStyle/>
        <a:p>
          <a:endParaRPr lang="en-US"/>
        </a:p>
      </dgm:t>
    </dgm:pt>
    <dgm:pt modelId="{6C56A3BD-5821-48C8-8AA1-B123F9FB7DFA}" type="sibTrans" cxnId="{90F4FA00-6C60-4A38-B542-4E53972E80A1}">
      <dgm:prSet/>
      <dgm:spPr/>
      <dgm:t>
        <a:bodyPr/>
        <a:lstStyle/>
        <a:p>
          <a:endParaRPr lang="en-US"/>
        </a:p>
      </dgm:t>
    </dgm:pt>
    <dgm:pt modelId="{1FBFDA0C-A703-4F4D-B2C9-5E619EB32E4C}">
      <dgm:prSet phldrT="[Text]" custT="1"/>
      <dgm:spPr/>
      <dgm:t>
        <a:bodyPr/>
        <a:lstStyle/>
        <a:p>
          <a:pPr>
            <a:lnSpc>
              <a:spcPct val="114000"/>
            </a:lnSpc>
          </a:pPr>
          <a:r>
            <a:rPr lang="vi-VN" sz="1600" noProof="0" dirty="0"/>
            <a:t>“</a:t>
          </a:r>
          <a:r>
            <a:rPr lang="vi-VN" sz="1600" i="1" noProof="0" dirty="0"/>
            <a:t>Chủ động hội nhập và nâng cao hiệu quả hợp tác quốc tế trong giáo dục, đào tạo”.</a:t>
          </a:r>
          <a:endParaRPr lang="vi-VN" sz="1600" noProof="0" dirty="0">
            <a:latin typeface="Segoe UI" panose="020B0502040204020203" pitchFamily="34" charset="0"/>
            <a:cs typeface="Segoe UI" panose="020B0502040204020203" pitchFamily="34" charset="0"/>
          </a:endParaRPr>
        </a:p>
      </dgm:t>
    </dgm:pt>
    <dgm:pt modelId="{8AAA7921-B54D-43CA-B4C5-F1CBD22E0F10}" type="parTrans" cxnId="{68C24CBC-9986-41C6-BE0C-709A59D01554}">
      <dgm:prSet/>
      <dgm:spPr/>
      <dgm:t>
        <a:bodyPr/>
        <a:lstStyle/>
        <a:p>
          <a:endParaRPr lang="en-US"/>
        </a:p>
      </dgm:t>
    </dgm:pt>
    <dgm:pt modelId="{AEF90C3C-41B1-45E8-A4C8-4678327CDBFD}" type="sibTrans" cxnId="{68C24CBC-9986-41C6-BE0C-709A59D01554}">
      <dgm:prSet/>
      <dgm:spPr/>
      <dgm:t>
        <a:bodyPr/>
        <a:lstStyle/>
        <a:p>
          <a:endParaRPr lang="en-US"/>
        </a:p>
      </dgm:t>
    </dgm:pt>
    <dgm:pt modelId="{42A492CD-739C-4E4D-A17B-920BE7646BD4}">
      <dgm:prSet phldrT="[Text]" custT="1"/>
      <dgm:spPr/>
      <dgm:t>
        <a:bodyPr/>
        <a:lstStyle/>
        <a:p>
          <a:pPr>
            <a:lnSpc>
              <a:spcPct val="114000"/>
            </a:lnSpc>
          </a:pPr>
          <a:endParaRPr lang="en-US" sz="1600" dirty="0">
            <a:latin typeface="Segoe UI" panose="020B0502040204020203" pitchFamily="34" charset="0"/>
            <a:cs typeface="Segoe UI" panose="020B0502040204020203" pitchFamily="34" charset="0"/>
          </a:endParaRPr>
        </a:p>
      </dgm:t>
    </dgm:pt>
    <dgm:pt modelId="{D455BECE-340A-4724-99E2-E117BB3FD388}" type="parTrans" cxnId="{2568AEB4-B4B1-42FA-B356-066850B51E4F}">
      <dgm:prSet/>
      <dgm:spPr/>
      <dgm:t>
        <a:bodyPr/>
        <a:lstStyle/>
        <a:p>
          <a:endParaRPr lang="en-US"/>
        </a:p>
      </dgm:t>
    </dgm:pt>
    <dgm:pt modelId="{C7C0D07F-4E9B-4EA0-82C3-141988EE3B7C}" type="sibTrans" cxnId="{2568AEB4-B4B1-42FA-B356-066850B51E4F}">
      <dgm:prSet/>
      <dgm:spPr/>
      <dgm:t>
        <a:bodyPr/>
        <a:lstStyle/>
        <a:p>
          <a:endParaRPr lang="en-US"/>
        </a:p>
      </dgm:t>
    </dgm:pt>
    <dgm:pt modelId="{AAD24ACA-0DAD-47FB-AA19-A12C8DF00B9D}">
      <dgm:prSet phldrT="[Text]" custT="1"/>
      <dgm:spPr/>
      <dgm:t>
        <a:bodyPr/>
        <a:lstStyle/>
        <a:p>
          <a:r>
            <a:rPr lang="vi-VN" sz="1800" noProof="1"/>
            <a:t>Giải pháp số 9</a:t>
          </a:r>
          <a:r>
            <a:rPr lang="en-US" sz="1800" noProof="1"/>
            <a:t> - </a:t>
          </a:r>
          <a:r>
            <a:rPr lang="vi-VN" sz="1800" noProof="1"/>
            <a:t>29-NQ/TW</a:t>
          </a:r>
          <a:r>
            <a:rPr lang="en-US" sz="1800" noProof="1"/>
            <a:t>, </a:t>
          </a:r>
          <a:r>
            <a:rPr lang="en-US" sz="1800" noProof="1">
              <a:solidFill>
                <a:srgbClr val="FF0000"/>
              </a:solidFill>
            </a:rPr>
            <a:t>số 7 – 46- CTrHĐ /TU</a:t>
          </a:r>
          <a:endParaRPr lang="vi-VN" sz="1800" noProof="1">
            <a:solidFill>
              <a:srgbClr val="FF0000"/>
            </a:solidFill>
            <a:latin typeface="Segoe UI Black" panose="020B0A02040204020203" pitchFamily="34" charset="0"/>
            <a:ea typeface="Segoe UI Black" panose="020B0A02040204020203" pitchFamily="34" charset="0"/>
            <a:cs typeface="Segoe UI" panose="020B0502040204020203" pitchFamily="34" charset="0"/>
          </a:endParaRPr>
        </a:p>
      </dgm:t>
    </dgm:pt>
    <dgm:pt modelId="{4419920F-212B-4AC7-B37A-7637FB2C2DFD}" type="parTrans" cxnId="{AD4F8248-EB6C-4E6A-8BFD-9D219EF0F0CB}">
      <dgm:prSet/>
      <dgm:spPr/>
      <dgm:t>
        <a:bodyPr/>
        <a:lstStyle/>
        <a:p>
          <a:endParaRPr lang="en-US"/>
        </a:p>
      </dgm:t>
    </dgm:pt>
    <dgm:pt modelId="{0812D98C-1FC7-40B9-8E04-80C15A3F80C1}" type="sibTrans" cxnId="{AD4F8248-EB6C-4E6A-8BFD-9D219EF0F0CB}">
      <dgm:prSet/>
      <dgm:spPr/>
      <dgm:t>
        <a:bodyPr/>
        <a:lstStyle/>
        <a:p>
          <a:endParaRPr lang="en-US"/>
        </a:p>
      </dgm:t>
    </dgm:pt>
    <dgm:pt modelId="{EB0C7154-D530-4D0B-AEA2-03E74962542B}">
      <dgm:prSet phldrT="[Text]" custT="1"/>
      <dgm:spPr/>
      <dgm:t>
        <a:bodyPr/>
        <a:lstStyle/>
        <a:p>
          <a:pPr>
            <a:lnSpc>
              <a:spcPct val="114000"/>
            </a:lnSpc>
          </a:pPr>
          <a:r>
            <a:rPr lang="vi-VN" sz="1600" noProof="1"/>
            <a:t>“</a:t>
          </a:r>
          <a:r>
            <a:rPr lang="vi-VN" sz="1600" i="1" noProof="1"/>
            <a:t>Đổi mới căn bản hình thức và phương pháp thi, kiểm tra và đánh giá kết quả giáo dục, đào tạo, bảo đảm trung thực, khách quan</a:t>
          </a:r>
          <a:r>
            <a:rPr lang="vi-VN" sz="1600" noProof="1"/>
            <a:t>”, “</a:t>
          </a:r>
          <a:r>
            <a:rPr lang="vi-VN" sz="1600" i="1" noProof="1"/>
            <a:t>Đổi mới phương thức tuyển sinh đại học, …. ; Thực hiện đánh giá chất lượng giáo dục, đào tạo…. đánh giá theo chương trình của quốc tế …; Hoàn thiện hệ thống kiểm định chất lượng giáo dục…</a:t>
          </a:r>
          <a:r>
            <a:rPr lang="vi-VN" sz="1600" noProof="1"/>
            <a:t>”.</a:t>
          </a:r>
          <a:endParaRPr lang="vi-VN" sz="1600" noProof="1">
            <a:latin typeface="Segoe UI" panose="020B0502040204020203" pitchFamily="34" charset="0"/>
            <a:cs typeface="Segoe UI" panose="020B0502040204020203" pitchFamily="34" charset="0"/>
          </a:endParaRPr>
        </a:p>
      </dgm:t>
    </dgm:pt>
    <dgm:pt modelId="{F4754EAF-0B74-4395-B2D0-5EB4A7ADC2CB}" type="parTrans" cxnId="{E78B6886-A2AB-4C8F-A45E-7EE65D0BDEEE}">
      <dgm:prSet/>
      <dgm:spPr/>
      <dgm:t>
        <a:bodyPr/>
        <a:lstStyle/>
        <a:p>
          <a:endParaRPr lang="en-US"/>
        </a:p>
      </dgm:t>
    </dgm:pt>
    <dgm:pt modelId="{777D64FC-0AF1-4544-B372-E4BB57F00446}" type="sibTrans" cxnId="{E78B6886-A2AB-4C8F-A45E-7EE65D0BDEEE}">
      <dgm:prSet/>
      <dgm:spPr/>
      <dgm:t>
        <a:bodyPr/>
        <a:lstStyle/>
        <a:p>
          <a:endParaRPr lang="en-US"/>
        </a:p>
      </dgm:t>
    </dgm:pt>
    <dgm:pt modelId="{FC5213B3-BCAA-43A3-A844-8B54B6FA7B3D}" type="pres">
      <dgm:prSet presAssocID="{04EAEA2E-F46A-4DAB-B3C0-E1518A91A498}" presName="linear" presStyleCnt="0">
        <dgm:presLayoutVars>
          <dgm:animLvl val="lvl"/>
          <dgm:resizeHandles val="exact"/>
        </dgm:presLayoutVars>
      </dgm:prSet>
      <dgm:spPr/>
    </dgm:pt>
    <dgm:pt modelId="{F1689B9B-6767-4E71-8762-24B0EF7631DE}" type="pres">
      <dgm:prSet presAssocID="{5913CDA7-6BA1-4373-953C-774F3C3D65CC}" presName="parentText" presStyleLbl="node1" presStyleIdx="0" presStyleCnt="2" custScaleY="38005" custLinFactNeighborX="-383" custLinFactNeighborY="-7633">
        <dgm:presLayoutVars>
          <dgm:chMax val="0"/>
          <dgm:bulletEnabled val="1"/>
        </dgm:presLayoutVars>
      </dgm:prSet>
      <dgm:spPr/>
    </dgm:pt>
    <dgm:pt modelId="{041B472A-9DC2-4A0D-9231-E9267F53A0B4}" type="pres">
      <dgm:prSet presAssocID="{5913CDA7-6BA1-4373-953C-774F3C3D65CC}" presName="childText" presStyleLbl="revTx" presStyleIdx="0" presStyleCnt="2" custLinFactNeighborY="-14119">
        <dgm:presLayoutVars>
          <dgm:bulletEnabled val="1"/>
        </dgm:presLayoutVars>
      </dgm:prSet>
      <dgm:spPr/>
    </dgm:pt>
    <dgm:pt modelId="{DA53860A-1495-4B9D-B6C9-963D5B2C825B}" type="pres">
      <dgm:prSet presAssocID="{AAD24ACA-0DAD-47FB-AA19-A12C8DF00B9D}" presName="parentText" presStyleLbl="node1" presStyleIdx="1" presStyleCnt="2" custScaleY="38498" custLinFactNeighborY="-14114">
        <dgm:presLayoutVars>
          <dgm:chMax val="0"/>
          <dgm:bulletEnabled val="1"/>
        </dgm:presLayoutVars>
      </dgm:prSet>
      <dgm:spPr/>
    </dgm:pt>
    <dgm:pt modelId="{8482695C-1DA7-4B28-B702-10ECD35A572D}" type="pres">
      <dgm:prSet presAssocID="{AAD24ACA-0DAD-47FB-AA19-A12C8DF00B9D}" presName="childText" presStyleLbl="revTx" presStyleIdx="1" presStyleCnt="2" custScaleY="66485" custLinFactNeighborY="-10735">
        <dgm:presLayoutVars>
          <dgm:bulletEnabled val="1"/>
        </dgm:presLayoutVars>
      </dgm:prSet>
      <dgm:spPr/>
    </dgm:pt>
  </dgm:ptLst>
  <dgm:cxnLst>
    <dgm:cxn modelId="{90F4FA00-6C60-4A38-B542-4E53972E80A1}" srcId="{04EAEA2E-F46A-4DAB-B3C0-E1518A91A498}" destId="{5913CDA7-6BA1-4373-953C-774F3C3D65CC}" srcOrd="0" destOrd="0" parTransId="{09EE64D1-5BBF-4F13-BBE8-768A331DAB21}" sibTransId="{6C56A3BD-5821-48C8-8AA1-B123F9FB7DFA}"/>
    <dgm:cxn modelId="{D9DFB90F-8AA9-4C98-BA64-97E7F8E77498}" type="presOf" srcId="{5913CDA7-6BA1-4373-953C-774F3C3D65CC}" destId="{F1689B9B-6767-4E71-8762-24B0EF7631DE}" srcOrd="0" destOrd="0" presId="urn:microsoft.com/office/officeart/2005/8/layout/vList2"/>
    <dgm:cxn modelId="{2DA5902D-E36B-4277-BD20-0C9DD3F461CA}" type="presOf" srcId="{EB0C7154-D530-4D0B-AEA2-03E74962542B}" destId="{041B472A-9DC2-4A0D-9231-E9267F53A0B4}" srcOrd="0" destOrd="0" presId="urn:microsoft.com/office/officeart/2005/8/layout/vList2"/>
    <dgm:cxn modelId="{BE8DA830-4182-4C87-AF83-E6C09C5E005E}" type="presOf" srcId="{04EAEA2E-F46A-4DAB-B3C0-E1518A91A498}" destId="{FC5213B3-BCAA-43A3-A844-8B54B6FA7B3D}" srcOrd="0" destOrd="0" presId="urn:microsoft.com/office/officeart/2005/8/layout/vList2"/>
    <dgm:cxn modelId="{A19ED160-DDD1-45DF-AA21-72FC9058F382}" type="presOf" srcId="{42A492CD-739C-4E4D-A17B-920BE7646BD4}" destId="{8482695C-1DA7-4B28-B702-10ECD35A572D}" srcOrd="0" destOrd="1" presId="urn:microsoft.com/office/officeart/2005/8/layout/vList2"/>
    <dgm:cxn modelId="{AD4F8248-EB6C-4E6A-8BFD-9D219EF0F0CB}" srcId="{04EAEA2E-F46A-4DAB-B3C0-E1518A91A498}" destId="{AAD24ACA-0DAD-47FB-AA19-A12C8DF00B9D}" srcOrd="1" destOrd="0" parTransId="{4419920F-212B-4AC7-B37A-7637FB2C2DFD}" sibTransId="{0812D98C-1FC7-40B9-8E04-80C15A3F80C1}"/>
    <dgm:cxn modelId="{A03E6F6F-318A-4F01-8A62-4B0804DCCF8D}" type="presOf" srcId="{1FBFDA0C-A703-4F4D-B2C9-5E619EB32E4C}" destId="{8482695C-1DA7-4B28-B702-10ECD35A572D}" srcOrd="0" destOrd="0" presId="urn:microsoft.com/office/officeart/2005/8/layout/vList2"/>
    <dgm:cxn modelId="{E78B6886-A2AB-4C8F-A45E-7EE65D0BDEEE}" srcId="{5913CDA7-6BA1-4373-953C-774F3C3D65CC}" destId="{EB0C7154-D530-4D0B-AEA2-03E74962542B}" srcOrd="0" destOrd="0" parTransId="{F4754EAF-0B74-4395-B2D0-5EB4A7ADC2CB}" sibTransId="{777D64FC-0AF1-4544-B372-E4BB57F00446}"/>
    <dgm:cxn modelId="{1DAAEFA6-4AE4-41EC-8B20-6036B5F3CE8A}" type="presOf" srcId="{AAD24ACA-0DAD-47FB-AA19-A12C8DF00B9D}" destId="{DA53860A-1495-4B9D-B6C9-963D5B2C825B}" srcOrd="0" destOrd="0" presId="urn:microsoft.com/office/officeart/2005/8/layout/vList2"/>
    <dgm:cxn modelId="{2568AEB4-B4B1-42FA-B356-066850B51E4F}" srcId="{AAD24ACA-0DAD-47FB-AA19-A12C8DF00B9D}" destId="{42A492CD-739C-4E4D-A17B-920BE7646BD4}" srcOrd="1" destOrd="0" parTransId="{D455BECE-340A-4724-99E2-E117BB3FD388}" sibTransId="{C7C0D07F-4E9B-4EA0-82C3-141988EE3B7C}"/>
    <dgm:cxn modelId="{68C24CBC-9986-41C6-BE0C-709A59D01554}" srcId="{AAD24ACA-0DAD-47FB-AA19-A12C8DF00B9D}" destId="{1FBFDA0C-A703-4F4D-B2C9-5E619EB32E4C}" srcOrd="0" destOrd="0" parTransId="{8AAA7921-B54D-43CA-B4C5-F1CBD22E0F10}" sibTransId="{AEF90C3C-41B1-45E8-A4C8-4678327CDBFD}"/>
    <dgm:cxn modelId="{6F38F50C-3C32-405A-8B0E-515E6701D49A}" type="presParOf" srcId="{FC5213B3-BCAA-43A3-A844-8B54B6FA7B3D}" destId="{F1689B9B-6767-4E71-8762-24B0EF7631DE}" srcOrd="0" destOrd="0" presId="urn:microsoft.com/office/officeart/2005/8/layout/vList2"/>
    <dgm:cxn modelId="{7311C724-810D-46AB-ADF0-198E54244A73}" type="presParOf" srcId="{FC5213B3-BCAA-43A3-A844-8B54B6FA7B3D}" destId="{041B472A-9DC2-4A0D-9231-E9267F53A0B4}" srcOrd="1" destOrd="0" presId="urn:microsoft.com/office/officeart/2005/8/layout/vList2"/>
    <dgm:cxn modelId="{39D8CEC4-A9AE-472C-A5BD-B4781737E806}" type="presParOf" srcId="{FC5213B3-BCAA-43A3-A844-8B54B6FA7B3D}" destId="{DA53860A-1495-4B9D-B6C9-963D5B2C825B}" srcOrd="2" destOrd="0" presId="urn:microsoft.com/office/officeart/2005/8/layout/vList2"/>
    <dgm:cxn modelId="{CA6891FA-183E-4E6D-ABF4-9B11EC48A749}" type="presParOf" srcId="{FC5213B3-BCAA-43A3-A844-8B54B6FA7B3D}" destId="{8482695C-1DA7-4B28-B702-10ECD35A572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3EAA1-D434-4D04-83D8-8502027BCEB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31BC20E-93EC-4B29-963A-B33F73547B3A}">
      <dgm:prSet/>
      <dgm:spPr/>
      <dgm:t>
        <a:bodyPr/>
        <a:lstStyle/>
        <a:p>
          <a:pPr algn="just"/>
          <a:r>
            <a:rPr lang="en-US" dirty="0" err="1">
              <a:solidFill>
                <a:schemeClr val="bg1"/>
              </a:solidFill>
            </a:rPr>
            <a:t>Trường</a:t>
          </a:r>
          <a:r>
            <a:rPr lang="en-US" dirty="0">
              <a:solidFill>
                <a:schemeClr val="bg1"/>
              </a:solidFill>
            </a:rPr>
            <a:t> ĐHBK  </a:t>
          </a:r>
          <a:r>
            <a:rPr lang="en-US" dirty="0" err="1">
              <a:solidFill>
                <a:schemeClr val="bg1"/>
              </a:solidFill>
            </a:rPr>
            <a:t>áp</a:t>
          </a:r>
          <a:r>
            <a:rPr lang="en-US" dirty="0">
              <a:solidFill>
                <a:schemeClr val="bg1"/>
              </a:solidFill>
            </a:rPr>
            <a:t> </a:t>
          </a:r>
          <a:r>
            <a:rPr lang="en-US" dirty="0" err="1">
              <a:solidFill>
                <a:schemeClr val="bg1"/>
              </a:solidFill>
            </a:rPr>
            <a:t>dụng</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chính</a:t>
          </a:r>
          <a:r>
            <a:rPr lang="en-US" dirty="0">
              <a:solidFill>
                <a:schemeClr val="bg1"/>
              </a:solidFill>
            </a:rPr>
            <a:t> </a:t>
          </a:r>
          <a:r>
            <a:rPr lang="en-US" dirty="0" err="1">
              <a:solidFill>
                <a:schemeClr val="bg1"/>
              </a:solidFill>
            </a:rPr>
            <a:t>sách</a:t>
          </a:r>
          <a:r>
            <a:rPr lang="en-US" dirty="0">
              <a:solidFill>
                <a:schemeClr val="bg1"/>
              </a:solidFill>
            </a:rPr>
            <a:t> </a:t>
          </a:r>
          <a:r>
            <a:rPr lang="en-US" dirty="0" err="1">
              <a:solidFill>
                <a:schemeClr val="bg1"/>
              </a:solidFill>
            </a:rPr>
            <a:t>tuyển</a:t>
          </a:r>
          <a:r>
            <a:rPr lang="en-US" dirty="0">
              <a:solidFill>
                <a:schemeClr val="bg1"/>
              </a:solidFill>
            </a:rPr>
            <a:t> </a:t>
          </a:r>
          <a:r>
            <a:rPr lang="en-US" dirty="0" err="1">
              <a:solidFill>
                <a:schemeClr val="bg1"/>
              </a:solidFill>
            </a:rPr>
            <a:t>dụng</a:t>
          </a:r>
          <a:r>
            <a:rPr lang="en-US" dirty="0">
              <a:solidFill>
                <a:schemeClr val="bg1"/>
              </a:solidFill>
            </a:rPr>
            <a:t> GV </a:t>
          </a:r>
          <a:r>
            <a:rPr lang="en-US" dirty="0" err="1">
              <a:solidFill>
                <a:schemeClr val="bg1"/>
              </a:solidFill>
            </a:rPr>
            <a:t>cơ</a:t>
          </a:r>
          <a:r>
            <a:rPr lang="en-US" dirty="0">
              <a:solidFill>
                <a:schemeClr val="bg1"/>
              </a:solidFill>
            </a:rPr>
            <a:t> </a:t>
          </a:r>
          <a:r>
            <a:rPr lang="en-US" dirty="0" err="1">
              <a:solidFill>
                <a:schemeClr val="bg1"/>
              </a:solidFill>
            </a:rPr>
            <a:t>hữu</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nhà</a:t>
          </a:r>
          <a:r>
            <a:rPr lang="en-US" dirty="0">
              <a:solidFill>
                <a:schemeClr val="bg1"/>
              </a:solidFill>
            </a:rPr>
            <a:t> </a:t>
          </a:r>
          <a:r>
            <a:rPr lang="en-US" dirty="0" err="1">
              <a:solidFill>
                <a:schemeClr val="bg1"/>
              </a:solidFill>
            </a:rPr>
            <a:t>quản</a:t>
          </a:r>
          <a:r>
            <a:rPr lang="en-US" dirty="0">
              <a:solidFill>
                <a:schemeClr val="bg1"/>
              </a:solidFill>
            </a:rPr>
            <a:t> </a:t>
          </a:r>
          <a:r>
            <a:rPr lang="en-US" dirty="0" err="1">
              <a:solidFill>
                <a:schemeClr val="bg1"/>
              </a:solidFill>
            </a:rPr>
            <a:t>lý</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chuyên</a:t>
          </a:r>
          <a:r>
            <a:rPr lang="en-US" dirty="0">
              <a:solidFill>
                <a:schemeClr val="bg1"/>
              </a:solidFill>
            </a:rPr>
            <a:t> </a:t>
          </a:r>
          <a:r>
            <a:rPr lang="en-US" dirty="0" err="1">
              <a:solidFill>
                <a:schemeClr val="bg1"/>
              </a:solidFill>
            </a:rPr>
            <a:t>gia</a:t>
          </a:r>
          <a:r>
            <a:rPr lang="en-US" dirty="0">
              <a:solidFill>
                <a:schemeClr val="bg1"/>
              </a:solidFill>
            </a:rPr>
            <a:t> </a:t>
          </a:r>
          <a:r>
            <a:rPr lang="en-US" dirty="0" err="1">
              <a:solidFill>
                <a:schemeClr val="bg1"/>
              </a:solidFill>
            </a:rPr>
            <a:t>đầu</a:t>
          </a:r>
          <a:r>
            <a:rPr lang="en-US" dirty="0">
              <a:solidFill>
                <a:schemeClr val="bg1"/>
              </a:solidFill>
            </a:rPr>
            <a:t> </a:t>
          </a:r>
          <a:r>
            <a:rPr lang="en-US" dirty="0" err="1">
              <a:solidFill>
                <a:schemeClr val="bg1"/>
              </a:solidFill>
            </a:rPr>
            <a:t>ngành</a:t>
          </a:r>
          <a:r>
            <a:rPr lang="en-US" dirty="0">
              <a:solidFill>
                <a:schemeClr val="bg1"/>
              </a:solidFill>
            </a:rPr>
            <a:t> </a:t>
          </a:r>
          <a:r>
            <a:rPr lang="en-US" dirty="0" err="1">
              <a:solidFill>
                <a:schemeClr val="bg1"/>
              </a:solidFill>
            </a:rPr>
            <a:t>đến</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khắp</a:t>
          </a:r>
          <a:r>
            <a:rPr lang="en-US" dirty="0">
              <a:solidFill>
                <a:schemeClr val="bg1"/>
              </a:solidFill>
            </a:rPr>
            <a:t> </a:t>
          </a:r>
          <a:r>
            <a:rPr lang="en-US" dirty="0" err="1">
              <a:solidFill>
                <a:schemeClr val="bg1"/>
              </a:solidFill>
            </a:rPr>
            <a:t>nơi</a:t>
          </a:r>
          <a:r>
            <a:rPr lang="en-US" dirty="0">
              <a:solidFill>
                <a:schemeClr val="bg1"/>
              </a:solidFill>
            </a:rPr>
            <a:t> </a:t>
          </a:r>
          <a:r>
            <a:rPr lang="en-US" dirty="0" err="1">
              <a:solidFill>
                <a:schemeClr val="bg1"/>
              </a:solidFill>
            </a:rPr>
            <a:t>trên</a:t>
          </a:r>
          <a:r>
            <a:rPr lang="en-US" dirty="0">
              <a:solidFill>
                <a:schemeClr val="bg1"/>
              </a:solidFill>
            </a:rPr>
            <a:t> </a:t>
          </a:r>
          <a:r>
            <a:rPr lang="en-US" dirty="0" err="1">
              <a:solidFill>
                <a:schemeClr val="bg1"/>
              </a:solidFill>
            </a:rPr>
            <a:t>thế</a:t>
          </a:r>
          <a:r>
            <a:rPr lang="en-US" dirty="0">
              <a:solidFill>
                <a:schemeClr val="bg1"/>
              </a:solidFill>
            </a:rPr>
            <a:t> </a:t>
          </a:r>
          <a:r>
            <a:rPr lang="en-US" dirty="0" err="1">
              <a:solidFill>
                <a:schemeClr val="bg1"/>
              </a:solidFill>
            </a:rPr>
            <a:t>giới</a:t>
          </a:r>
          <a:r>
            <a:rPr lang="en-US" dirty="0">
              <a:solidFill>
                <a:schemeClr val="bg1"/>
              </a:solidFill>
            </a:rPr>
            <a:t>. </a:t>
          </a:r>
          <a:r>
            <a:rPr lang="en-US" dirty="0" err="1">
              <a:solidFill>
                <a:schemeClr val="bg1"/>
              </a:solidFill>
            </a:rPr>
            <a:t>Chương</a:t>
          </a:r>
          <a:r>
            <a:rPr lang="en-US" dirty="0">
              <a:solidFill>
                <a:schemeClr val="bg1"/>
              </a:solidFill>
            </a:rPr>
            <a:t> </a:t>
          </a:r>
          <a:r>
            <a:rPr lang="en-US" dirty="0" err="1">
              <a:solidFill>
                <a:schemeClr val="bg1"/>
              </a:solidFill>
            </a:rPr>
            <a:t>trình</a:t>
          </a:r>
          <a:r>
            <a:rPr lang="en-US" dirty="0">
              <a:solidFill>
                <a:schemeClr val="bg1"/>
              </a:solidFill>
            </a:rPr>
            <a:t> GDBTA </a:t>
          </a:r>
          <a:r>
            <a:rPr lang="en-US" dirty="0" err="1">
              <a:solidFill>
                <a:schemeClr val="bg1"/>
              </a:solidFill>
            </a:rPr>
            <a:t>của</a:t>
          </a:r>
          <a:r>
            <a:rPr lang="en-US" dirty="0">
              <a:solidFill>
                <a:schemeClr val="bg1"/>
              </a:solidFill>
            </a:rPr>
            <a:t> </a:t>
          </a:r>
          <a:r>
            <a:rPr lang="en-US" dirty="0" err="1">
              <a:solidFill>
                <a:schemeClr val="bg1"/>
              </a:solidFill>
            </a:rPr>
            <a:t>Trường</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sự</a:t>
          </a:r>
          <a:r>
            <a:rPr lang="en-US" dirty="0">
              <a:solidFill>
                <a:schemeClr val="bg1"/>
              </a:solidFill>
            </a:rPr>
            <a:t> </a:t>
          </a:r>
          <a:r>
            <a:rPr lang="en-US" dirty="0" err="1">
              <a:solidFill>
                <a:schemeClr val="bg1"/>
              </a:solidFill>
            </a:rPr>
            <a:t>tham</a:t>
          </a:r>
          <a:r>
            <a:rPr lang="en-US" dirty="0">
              <a:solidFill>
                <a:schemeClr val="bg1"/>
              </a:solidFill>
            </a:rPr>
            <a:t> </a:t>
          </a:r>
          <a:r>
            <a:rPr lang="en-US" dirty="0" err="1">
              <a:solidFill>
                <a:schemeClr val="bg1"/>
              </a:solidFill>
            </a:rPr>
            <a:t>gia</a:t>
          </a:r>
          <a:r>
            <a:rPr lang="en-US" dirty="0">
              <a:solidFill>
                <a:schemeClr val="bg1"/>
              </a:solidFill>
            </a:rPr>
            <a:t> </a:t>
          </a:r>
          <a:r>
            <a:rPr lang="en-US" dirty="0" err="1">
              <a:solidFill>
                <a:schemeClr val="bg1"/>
              </a:solidFill>
            </a:rPr>
            <a:t>của</a:t>
          </a:r>
          <a:r>
            <a:rPr lang="en-US" dirty="0">
              <a:solidFill>
                <a:schemeClr val="bg1"/>
              </a:solidFill>
            </a:rPr>
            <a:t> 1-2 GV </a:t>
          </a:r>
          <a:r>
            <a:rPr lang="en-US" dirty="0" err="1">
              <a:solidFill>
                <a:schemeClr val="bg1"/>
              </a:solidFill>
            </a:rPr>
            <a:t>nước</a:t>
          </a:r>
          <a:r>
            <a:rPr lang="en-US" dirty="0">
              <a:solidFill>
                <a:schemeClr val="bg1"/>
              </a:solidFill>
            </a:rPr>
            <a:t> </a:t>
          </a:r>
          <a:r>
            <a:rPr lang="en-US" dirty="0" err="1">
              <a:solidFill>
                <a:schemeClr val="bg1"/>
              </a:solidFill>
            </a:rPr>
            <a:t>ngoài</a:t>
          </a:r>
          <a:r>
            <a:rPr lang="en-US" dirty="0">
              <a:solidFill>
                <a:schemeClr val="bg1"/>
              </a:solidFill>
            </a:rPr>
            <a:t> </a:t>
          </a:r>
          <a:r>
            <a:rPr lang="en-US" dirty="0" err="1">
              <a:solidFill>
                <a:schemeClr val="bg1"/>
              </a:solidFill>
            </a:rPr>
            <a:t>đến</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các</a:t>
          </a:r>
          <a:r>
            <a:rPr lang="en-US" dirty="0">
              <a:solidFill>
                <a:schemeClr val="bg1"/>
              </a:solidFill>
            </a:rPr>
            <a:t> ĐH </a:t>
          </a:r>
          <a:r>
            <a:rPr lang="en-US" dirty="0" err="1">
              <a:solidFill>
                <a:schemeClr val="bg1"/>
              </a:solidFill>
            </a:rPr>
            <a:t>uy</a:t>
          </a:r>
          <a:r>
            <a:rPr lang="en-US" dirty="0">
              <a:solidFill>
                <a:schemeClr val="bg1"/>
              </a:solidFill>
            </a:rPr>
            <a:t> </a:t>
          </a:r>
          <a:r>
            <a:rPr lang="en-US" dirty="0" err="1">
              <a:solidFill>
                <a:schemeClr val="bg1"/>
              </a:solidFill>
            </a:rPr>
            <a:t>tín</a:t>
          </a:r>
          <a:r>
            <a:rPr lang="en-US" dirty="0">
              <a:solidFill>
                <a:schemeClr val="bg1"/>
              </a:solidFill>
            </a:rPr>
            <a:t> </a:t>
          </a:r>
          <a:r>
            <a:rPr lang="en-US" dirty="0" err="1">
              <a:solidFill>
                <a:schemeClr val="bg1"/>
              </a:solidFill>
            </a:rPr>
            <a:t>trên</a:t>
          </a:r>
          <a:r>
            <a:rPr lang="en-US" dirty="0">
              <a:solidFill>
                <a:schemeClr val="bg1"/>
              </a:solidFill>
            </a:rPr>
            <a:t> </a:t>
          </a:r>
          <a:r>
            <a:rPr lang="en-US" dirty="0" err="1">
              <a:solidFill>
                <a:schemeClr val="bg1"/>
              </a:solidFill>
            </a:rPr>
            <a:t>thế</a:t>
          </a:r>
          <a:r>
            <a:rPr lang="en-US" dirty="0">
              <a:solidFill>
                <a:schemeClr val="bg1"/>
              </a:solidFill>
            </a:rPr>
            <a:t> </a:t>
          </a:r>
          <a:r>
            <a:rPr lang="en-US" dirty="0" err="1">
              <a:solidFill>
                <a:schemeClr val="bg1"/>
              </a:solidFill>
            </a:rPr>
            <a:t>giới</a:t>
          </a:r>
          <a:r>
            <a:rPr lang="en-US" dirty="0">
              <a:solidFill>
                <a:schemeClr val="bg1"/>
              </a:solidFill>
            </a:rPr>
            <a:t>.</a:t>
          </a:r>
        </a:p>
      </dgm:t>
    </dgm:pt>
    <dgm:pt modelId="{9D0C48E7-1CE2-4FF8-8697-E3F046EEB854}" type="parTrans" cxnId="{09D86450-01A5-4A72-A373-9FF7ED1DE0CE}">
      <dgm:prSet/>
      <dgm:spPr/>
      <dgm:t>
        <a:bodyPr/>
        <a:lstStyle/>
        <a:p>
          <a:endParaRPr lang="en-US"/>
        </a:p>
      </dgm:t>
    </dgm:pt>
    <dgm:pt modelId="{F19D9E61-0B09-4058-B36F-B50FFB4D3270}" type="sibTrans" cxnId="{09D86450-01A5-4A72-A373-9FF7ED1DE0CE}">
      <dgm:prSet/>
      <dgm:spPr/>
      <dgm:t>
        <a:bodyPr/>
        <a:lstStyle/>
        <a:p>
          <a:endParaRPr lang="en-US"/>
        </a:p>
      </dgm:t>
    </dgm:pt>
    <dgm:pt modelId="{32DBA55A-7672-4FEB-8D2D-90AE3E03BCEA}">
      <dgm:prSet/>
      <dgm:spPr/>
      <dgm:t>
        <a:bodyPr/>
        <a:lstStyle/>
        <a:p>
          <a:pPr algn="just"/>
          <a:r>
            <a:rPr lang="en-US" dirty="0" err="1">
              <a:solidFill>
                <a:schemeClr val="bg1"/>
              </a:solidFill>
            </a:rPr>
            <a:t>Để</a:t>
          </a:r>
          <a:r>
            <a:rPr lang="en-US" dirty="0">
              <a:solidFill>
                <a:schemeClr val="bg1"/>
              </a:solidFill>
            </a:rPr>
            <a:t> </a:t>
          </a:r>
          <a:r>
            <a:rPr lang="en-US" dirty="0" err="1">
              <a:solidFill>
                <a:schemeClr val="bg1"/>
              </a:solidFill>
            </a:rPr>
            <a:t>tham</a:t>
          </a:r>
          <a:r>
            <a:rPr lang="en-US" dirty="0">
              <a:solidFill>
                <a:schemeClr val="bg1"/>
              </a:solidFill>
            </a:rPr>
            <a:t> </a:t>
          </a:r>
          <a:r>
            <a:rPr lang="en-US" dirty="0" err="1">
              <a:solidFill>
                <a:schemeClr val="bg1"/>
              </a:solidFill>
            </a:rPr>
            <a:t>gia</a:t>
          </a:r>
          <a:r>
            <a:rPr lang="en-US" dirty="0">
              <a:solidFill>
                <a:schemeClr val="bg1"/>
              </a:solidFill>
            </a:rPr>
            <a:t> </a:t>
          </a:r>
          <a:r>
            <a:rPr lang="en-US" dirty="0" err="1">
              <a:solidFill>
                <a:schemeClr val="bg1"/>
              </a:solidFill>
            </a:rPr>
            <a:t>giảng</a:t>
          </a:r>
          <a:r>
            <a:rPr lang="en-US" dirty="0">
              <a:solidFill>
                <a:schemeClr val="bg1"/>
              </a:solidFill>
            </a:rPr>
            <a:t> </a:t>
          </a:r>
          <a:r>
            <a:rPr lang="en-US" dirty="0" err="1">
              <a:solidFill>
                <a:schemeClr val="bg1"/>
              </a:solidFill>
            </a:rPr>
            <a:t>dạy</a:t>
          </a:r>
          <a:r>
            <a:rPr lang="en-US" dirty="0">
              <a:solidFill>
                <a:schemeClr val="bg1"/>
              </a:solidFill>
            </a:rPr>
            <a:t>, </a:t>
          </a:r>
          <a:r>
            <a:rPr lang="en-US" dirty="0" err="1">
              <a:solidFill>
                <a:schemeClr val="bg1"/>
              </a:solidFill>
            </a:rPr>
            <a:t>các</a:t>
          </a:r>
          <a:r>
            <a:rPr lang="en-US" dirty="0">
              <a:solidFill>
                <a:schemeClr val="bg1"/>
              </a:solidFill>
            </a:rPr>
            <a:t> GV </a:t>
          </a:r>
          <a:r>
            <a:rPr lang="en-US" dirty="0" err="1">
              <a:solidFill>
                <a:schemeClr val="bg1"/>
              </a:solidFill>
            </a:rPr>
            <a:t>nước</a:t>
          </a:r>
          <a:r>
            <a:rPr lang="en-US" dirty="0">
              <a:solidFill>
                <a:schemeClr val="bg1"/>
              </a:solidFill>
            </a:rPr>
            <a:t> </a:t>
          </a:r>
          <a:r>
            <a:rPr lang="en-US" dirty="0" err="1">
              <a:solidFill>
                <a:schemeClr val="bg1"/>
              </a:solidFill>
            </a:rPr>
            <a:t>ngoài</a:t>
          </a:r>
          <a:r>
            <a:rPr lang="en-US" dirty="0">
              <a:solidFill>
                <a:schemeClr val="bg1"/>
              </a:solidFill>
            </a:rPr>
            <a:t> </a:t>
          </a:r>
          <a:r>
            <a:rPr lang="en-US" dirty="0" err="1">
              <a:solidFill>
                <a:schemeClr val="bg1"/>
              </a:solidFill>
            </a:rPr>
            <a:t>cần</a:t>
          </a:r>
          <a:r>
            <a:rPr lang="en-US" dirty="0">
              <a:solidFill>
                <a:schemeClr val="bg1"/>
              </a:solidFill>
            </a:rPr>
            <a:t> </a:t>
          </a:r>
          <a:r>
            <a:rPr lang="en-US" dirty="0" err="1">
              <a:solidFill>
                <a:schemeClr val="bg1"/>
              </a:solidFill>
            </a:rPr>
            <a:t>đáp</a:t>
          </a:r>
          <a:r>
            <a:rPr lang="en-US" dirty="0">
              <a:solidFill>
                <a:schemeClr val="bg1"/>
              </a:solidFill>
            </a:rPr>
            <a:t> </a:t>
          </a:r>
          <a:r>
            <a:rPr lang="en-US" dirty="0" err="1">
              <a:solidFill>
                <a:schemeClr val="bg1"/>
              </a:solidFill>
            </a:rPr>
            <a:t>ứng</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điều</a:t>
          </a:r>
          <a:r>
            <a:rPr lang="en-US" dirty="0">
              <a:solidFill>
                <a:schemeClr val="bg1"/>
              </a:solidFill>
            </a:rPr>
            <a:t> </a:t>
          </a:r>
          <a:r>
            <a:rPr lang="en-US" dirty="0" err="1">
              <a:solidFill>
                <a:schemeClr val="bg1"/>
              </a:solidFill>
            </a:rPr>
            <a:t>kiện</a:t>
          </a:r>
          <a:r>
            <a:rPr lang="en-US" dirty="0">
              <a:solidFill>
                <a:schemeClr val="bg1"/>
              </a:solidFill>
            </a:rPr>
            <a:t> </a:t>
          </a:r>
          <a:r>
            <a:rPr lang="en-US" dirty="0" err="1">
              <a:solidFill>
                <a:schemeClr val="bg1"/>
              </a:solidFill>
            </a:rPr>
            <a:t>về</a:t>
          </a:r>
          <a:r>
            <a:rPr lang="en-US" dirty="0">
              <a:solidFill>
                <a:schemeClr val="bg1"/>
              </a:solidFill>
            </a:rPr>
            <a:t> </a:t>
          </a:r>
          <a:r>
            <a:rPr lang="en-US" dirty="0" err="1">
              <a:solidFill>
                <a:schemeClr val="bg1"/>
              </a:solidFill>
            </a:rPr>
            <a:t>năng</a:t>
          </a:r>
          <a:r>
            <a:rPr lang="en-US" dirty="0">
              <a:solidFill>
                <a:schemeClr val="bg1"/>
              </a:solidFill>
            </a:rPr>
            <a:t> </a:t>
          </a:r>
          <a:r>
            <a:rPr lang="en-US" dirty="0" err="1">
              <a:solidFill>
                <a:schemeClr val="bg1"/>
              </a:solidFill>
            </a:rPr>
            <a:t>lực</a:t>
          </a:r>
          <a:r>
            <a:rPr lang="en-US" dirty="0">
              <a:solidFill>
                <a:schemeClr val="bg1"/>
              </a:solidFill>
            </a:rPr>
            <a:t> </a:t>
          </a:r>
          <a:r>
            <a:rPr lang="en-US" dirty="0" err="1">
              <a:solidFill>
                <a:schemeClr val="bg1"/>
              </a:solidFill>
            </a:rPr>
            <a:t>chuyên</a:t>
          </a:r>
          <a:r>
            <a:rPr lang="en-US" dirty="0">
              <a:solidFill>
                <a:schemeClr val="bg1"/>
              </a:solidFill>
            </a:rPr>
            <a:t> </a:t>
          </a:r>
          <a:r>
            <a:rPr lang="en-US" dirty="0" err="1">
              <a:solidFill>
                <a:schemeClr val="bg1"/>
              </a:solidFill>
            </a:rPr>
            <a:t>môn</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kinh</a:t>
          </a:r>
          <a:r>
            <a:rPr lang="en-US" dirty="0">
              <a:solidFill>
                <a:schemeClr val="bg1"/>
              </a:solidFill>
            </a:rPr>
            <a:t> </a:t>
          </a:r>
          <a:r>
            <a:rPr lang="en-US" dirty="0" err="1">
              <a:solidFill>
                <a:schemeClr val="bg1"/>
              </a:solidFill>
            </a:rPr>
            <a:t>nghiệm</a:t>
          </a:r>
          <a:r>
            <a:rPr lang="en-US" dirty="0">
              <a:solidFill>
                <a:schemeClr val="bg1"/>
              </a:solidFill>
            </a:rPr>
            <a:t> (</a:t>
          </a:r>
          <a:r>
            <a:rPr lang="en-US" dirty="0" err="1">
              <a:solidFill>
                <a:schemeClr val="bg1"/>
              </a:solidFill>
            </a:rPr>
            <a:t>đã</a:t>
          </a:r>
          <a:r>
            <a:rPr lang="en-US" dirty="0">
              <a:solidFill>
                <a:schemeClr val="bg1"/>
              </a:solidFill>
            </a:rPr>
            <a:t> </a:t>
          </a:r>
          <a:r>
            <a:rPr lang="en-US" dirty="0" err="1">
              <a:solidFill>
                <a:schemeClr val="bg1"/>
              </a:solidFill>
            </a:rPr>
            <a:t>từng</a:t>
          </a:r>
          <a:r>
            <a:rPr lang="en-US" dirty="0">
              <a:solidFill>
                <a:schemeClr val="bg1"/>
              </a:solidFill>
            </a:rPr>
            <a:t> </a:t>
          </a:r>
          <a:r>
            <a:rPr lang="en-US" dirty="0" err="1">
              <a:solidFill>
                <a:schemeClr val="bg1"/>
              </a:solidFill>
            </a:rPr>
            <a:t>tham</a:t>
          </a:r>
          <a:r>
            <a:rPr lang="en-US" dirty="0">
              <a:solidFill>
                <a:schemeClr val="bg1"/>
              </a:solidFill>
            </a:rPr>
            <a:t> </a:t>
          </a:r>
          <a:r>
            <a:rPr lang="en-US" dirty="0" err="1">
              <a:solidFill>
                <a:schemeClr val="bg1"/>
              </a:solidFill>
            </a:rPr>
            <a:t>gia</a:t>
          </a:r>
          <a:r>
            <a:rPr lang="en-US" dirty="0">
              <a:solidFill>
                <a:schemeClr val="bg1"/>
              </a:solidFill>
            </a:rPr>
            <a:t> </a:t>
          </a:r>
          <a:r>
            <a:rPr lang="en-US" dirty="0" err="1">
              <a:solidFill>
                <a:schemeClr val="bg1"/>
              </a:solidFill>
            </a:rPr>
            <a:t>giảng</a:t>
          </a:r>
          <a:r>
            <a:rPr lang="en-US" dirty="0">
              <a:solidFill>
                <a:schemeClr val="bg1"/>
              </a:solidFill>
            </a:rPr>
            <a:t> </a:t>
          </a:r>
          <a:r>
            <a:rPr lang="en-US" dirty="0" err="1">
              <a:solidFill>
                <a:schemeClr val="bg1"/>
              </a:solidFill>
            </a:rPr>
            <a:t>dạy</a:t>
          </a:r>
          <a:r>
            <a:rPr lang="en-US" dirty="0">
              <a:solidFill>
                <a:schemeClr val="bg1"/>
              </a:solidFill>
            </a:rPr>
            <a:t> </a:t>
          </a:r>
          <a:r>
            <a:rPr lang="en-US" dirty="0" err="1">
              <a:solidFill>
                <a:schemeClr val="bg1"/>
              </a:solidFill>
            </a:rPr>
            <a:t>tại</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đại</a:t>
          </a:r>
          <a:r>
            <a:rPr lang="en-US" dirty="0">
              <a:solidFill>
                <a:schemeClr val="bg1"/>
              </a:solidFill>
            </a:rPr>
            <a:t> </a:t>
          </a:r>
          <a:r>
            <a:rPr lang="en-US" dirty="0" err="1">
              <a:solidFill>
                <a:schemeClr val="bg1"/>
              </a:solidFill>
            </a:rPr>
            <a:t>học</a:t>
          </a:r>
          <a:r>
            <a:rPr lang="en-US" dirty="0">
              <a:solidFill>
                <a:schemeClr val="bg1"/>
              </a:solidFill>
            </a:rPr>
            <a:t> </a:t>
          </a:r>
          <a:r>
            <a:rPr lang="en-US" dirty="0" err="1">
              <a:solidFill>
                <a:schemeClr val="bg1"/>
              </a:solidFill>
            </a:rPr>
            <a:t>liên</a:t>
          </a:r>
          <a:r>
            <a:rPr lang="en-US" dirty="0">
              <a:solidFill>
                <a:schemeClr val="bg1"/>
              </a:solidFill>
            </a:rPr>
            <a:t> </a:t>
          </a:r>
          <a:r>
            <a:rPr lang="en-US" dirty="0" err="1">
              <a:solidFill>
                <a:schemeClr val="bg1"/>
              </a:solidFill>
            </a:rPr>
            <a:t>quan</a:t>
          </a:r>
          <a:r>
            <a:rPr lang="en-US" dirty="0">
              <a:solidFill>
                <a:schemeClr val="bg1"/>
              </a:solidFill>
            </a:rPr>
            <a:t> </a:t>
          </a:r>
          <a:r>
            <a:rPr lang="en-US" dirty="0" err="1">
              <a:solidFill>
                <a:schemeClr val="bg1"/>
              </a:solidFill>
            </a:rPr>
            <a:t>đến</a:t>
          </a:r>
          <a:r>
            <a:rPr lang="en-US" dirty="0">
              <a:solidFill>
                <a:schemeClr val="bg1"/>
              </a:solidFill>
            </a:rPr>
            <a:t> </a:t>
          </a:r>
          <a:r>
            <a:rPr lang="en-US" dirty="0" err="1">
              <a:solidFill>
                <a:schemeClr val="bg1"/>
              </a:solidFill>
            </a:rPr>
            <a:t>ngành</a:t>
          </a:r>
          <a:r>
            <a:rPr lang="en-US" dirty="0">
              <a:solidFill>
                <a:schemeClr val="bg1"/>
              </a:solidFill>
            </a:rPr>
            <a:t> </a:t>
          </a:r>
          <a:r>
            <a:rPr lang="en-US" dirty="0" err="1">
              <a:solidFill>
                <a:schemeClr val="bg1"/>
              </a:solidFill>
            </a:rPr>
            <a:t>đào</a:t>
          </a:r>
          <a:r>
            <a:rPr lang="en-US" dirty="0">
              <a:solidFill>
                <a:schemeClr val="bg1"/>
              </a:solidFill>
            </a:rPr>
            <a:t> </a:t>
          </a:r>
          <a:r>
            <a:rPr lang="en-US" dirty="0" err="1">
              <a:solidFill>
                <a:schemeClr val="bg1"/>
              </a:solidFill>
            </a:rPr>
            <a:t>tạo</a:t>
          </a:r>
          <a:r>
            <a:rPr lang="en-US" dirty="0">
              <a:solidFill>
                <a:schemeClr val="bg1"/>
              </a:solidFill>
            </a:rPr>
            <a:t> </a:t>
          </a:r>
          <a:r>
            <a:rPr lang="en-US" dirty="0" err="1">
              <a:solidFill>
                <a:schemeClr val="bg1"/>
              </a:solidFill>
            </a:rPr>
            <a:t>từ</a:t>
          </a:r>
          <a:r>
            <a:rPr lang="en-US" dirty="0">
              <a:solidFill>
                <a:schemeClr val="bg1"/>
              </a:solidFill>
            </a:rPr>
            <a:t> 3 </a:t>
          </a:r>
          <a:r>
            <a:rPr lang="en-US" dirty="0" err="1">
              <a:solidFill>
                <a:schemeClr val="bg1"/>
              </a:solidFill>
            </a:rPr>
            <a:t>năm</a:t>
          </a:r>
          <a:r>
            <a:rPr lang="en-US" dirty="0">
              <a:solidFill>
                <a:schemeClr val="bg1"/>
              </a:solidFill>
            </a:rPr>
            <a:t> </a:t>
          </a:r>
          <a:r>
            <a:rPr lang="en-US" dirty="0" err="1">
              <a:solidFill>
                <a:schemeClr val="bg1"/>
              </a:solidFill>
            </a:rPr>
            <a:t>trở</a:t>
          </a:r>
          <a:r>
            <a:rPr lang="en-US" dirty="0">
              <a:solidFill>
                <a:schemeClr val="bg1"/>
              </a:solidFill>
            </a:rPr>
            <a:t> </a:t>
          </a:r>
          <a:r>
            <a:rPr lang="en-US" dirty="0" err="1">
              <a:solidFill>
                <a:schemeClr val="bg1"/>
              </a:solidFill>
            </a:rPr>
            <a:t>lên</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trình</a:t>
          </a:r>
          <a:r>
            <a:rPr lang="en-US" dirty="0">
              <a:solidFill>
                <a:schemeClr val="bg1"/>
              </a:solidFill>
            </a:rPr>
            <a:t> </a:t>
          </a:r>
          <a:r>
            <a:rPr lang="en-US" dirty="0" err="1">
              <a:solidFill>
                <a:schemeClr val="bg1"/>
              </a:solidFill>
            </a:rPr>
            <a:t>độ</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thạc</a:t>
          </a:r>
          <a:r>
            <a:rPr lang="en-US" dirty="0">
              <a:solidFill>
                <a:schemeClr val="bg1"/>
              </a:solidFill>
            </a:rPr>
            <a:t> </a:t>
          </a:r>
          <a:r>
            <a:rPr lang="en-US" dirty="0" err="1">
              <a:solidFill>
                <a:schemeClr val="bg1"/>
              </a:solidFill>
            </a:rPr>
            <a:t>sỹ</a:t>
          </a:r>
          <a:r>
            <a:rPr lang="en-US" dirty="0">
              <a:solidFill>
                <a:schemeClr val="bg1"/>
              </a:solidFill>
            </a:rPr>
            <a:t> </a:t>
          </a:r>
          <a:r>
            <a:rPr lang="en-US" dirty="0" err="1">
              <a:solidFill>
                <a:schemeClr val="bg1"/>
              </a:solidFill>
            </a:rPr>
            <a:t>trở</a:t>
          </a:r>
          <a:r>
            <a:rPr lang="en-US" dirty="0">
              <a:solidFill>
                <a:schemeClr val="bg1"/>
              </a:solidFill>
            </a:rPr>
            <a:t> </a:t>
          </a:r>
          <a:r>
            <a:rPr lang="en-US" dirty="0" err="1">
              <a:solidFill>
                <a:schemeClr val="bg1"/>
              </a:solidFill>
            </a:rPr>
            <a:t>lên</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được</a:t>
          </a:r>
          <a:r>
            <a:rPr lang="en-US" dirty="0">
              <a:solidFill>
                <a:schemeClr val="bg1"/>
              </a:solidFill>
            </a:rPr>
            <a:t> Khoa </a:t>
          </a:r>
          <a:r>
            <a:rPr lang="en-US" dirty="0" err="1">
              <a:solidFill>
                <a:schemeClr val="bg1"/>
              </a:solidFill>
            </a:rPr>
            <a:t>quản</a:t>
          </a:r>
          <a:r>
            <a:rPr lang="en-US" dirty="0">
              <a:solidFill>
                <a:schemeClr val="bg1"/>
              </a:solidFill>
            </a:rPr>
            <a:t> </a:t>
          </a:r>
          <a:r>
            <a:rPr lang="en-US" dirty="0" err="1">
              <a:solidFill>
                <a:schemeClr val="bg1"/>
              </a:solidFill>
            </a:rPr>
            <a:t>lý</a:t>
          </a:r>
          <a:r>
            <a:rPr lang="en-US" dirty="0">
              <a:solidFill>
                <a:schemeClr val="bg1"/>
              </a:solidFill>
            </a:rPr>
            <a:t> </a:t>
          </a:r>
          <a:r>
            <a:rPr lang="en-US" dirty="0" err="1">
              <a:solidFill>
                <a:schemeClr val="bg1"/>
              </a:solidFill>
            </a:rPr>
            <a:t>ngành</a:t>
          </a:r>
          <a:r>
            <a:rPr lang="en-US" dirty="0">
              <a:solidFill>
                <a:schemeClr val="bg1"/>
              </a:solidFill>
            </a:rPr>
            <a:t> </a:t>
          </a:r>
          <a:r>
            <a:rPr lang="en-US" dirty="0" err="1">
              <a:solidFill>
                <a:schemeClr val="bg1"/>
              </a:solidFill>
            </a:rPr>
            <a:t>đánh</a:t>
          </a:r>
          <a:r>
            <a:rPr lang="en-US" dirty="0">
              <a:solidFill>
                <a:schemeClr val="bg1"/>
              </a:solidFill>
            </a:rPr>
            <a:t> </a:t>
          </a:r>
          <a:r>
            <a:rPr lang="en-US" dirty="0" err="1">
              <a:solidFill>
                <a:schemeClr val="bg1"/>
              </a:solidFill>
            </a:rPr>
            <a:t>giá</a:t>
          </a:r>
          <a:r>
            <a:rPr lang="en-US" dirty="0">
              <a:solidFill>
                <a:schemeClr val="bg1"/>
              </a:solidFill>
            </a:rPr>
            <a:t> </a:t>
          </a:r>
          <a:r>
            <a:rPr lang="en-US" dirty="0" err="1">
              <a:solidFill>
                <a:schemeClr val="bg1"/>
              </a:solidFill>
            </a:rPr>
            <a:t>cao</a:t>
          </a:r>
          <a:endParaRPr lang="en-US" dirty="0">
            <a:solidFill>
              <a:schemeClr val="bg1"/>
            </a:solidFill>
          </a:endParaRPr>
        </a:p>
      </dgm:t>
    </dgm:pt>
    <dgm:pt modelId="{4135D670-0146-4B2B-8D8F-8B0AE747D189}" type="parTrans" cxnId="{DFF917CB-6795-4BE9-B27E-79D9ABF36B1B}">
      <dgm:prSet/>
      <dgm:spPr/>
      <dgm:t>
        <a:bodyPr/>
        <a:lstStyle/>
        <a:p>
          <a:endParaRPr lang="en-US"/>
        </a:p>
      </dgm:t>
    </dgm:pt>
    <dgm:pt modelId="{5E528528-2EB8-464B-819B-8C03033EB81D}" type="sibTrans" cxnId="{DFF917CB-6795-4BE9-B27E-79D9ABF36B1B}">
      <dgm:prSet/>
      <dgm:spPr/>
      <dgm:t>
        <a:bodyPr/>
        <a:lstStyle/>
        <a:p>
          <a:endParaRPr lang="en-US"/>
        </a:p>
      </dgm:t>
    </dgm:pt>
    <dgm:pt modelId="{CCECF8EE-DFA4-4379-B068-DB47FEFA6701}" type="pres">
      <dgm:prSet presAssocID="{4013EAA1-D434-4D04-83D8-8502027BCEB5}" presName="vert0" presStyleCnt="0">
        <dgm:presLayoutVars>
          <dgm:dir/>
          <dgm:animOne val="branch"/>
          <dgm:animLvl val="lvl"/>
        </dgm:presLayoutVars>
      </dgm:prSet>
      <dgm:spPr/>
    </dgm:pt>
    <dgm:pt modelId="{F0A72EAB-90C7-4469-8BD1-3BEEE8F38732}" type="pres">
      <dgm:prSet presAssocID="{A31BC20E-93EC-4B29-963A-B33F73547B3A}" presName="thickLine" presStyleLbl="alignNode1" presStyleIdx="0" presStyleCnt="2"/>
      <dgm:spPr/>
    </dgm:pt>
    <dgm:pt modelId="{1A64B9AA-4B8E-4CA1-A88E-DC8B05221C69}" type="pres">
      <dgm:prSet presAssocID="{A31BC20E-93EC-4B29-963A-B33F73547B3A}" presName="horz1" presStyleCnt="0"/>
      <dgm:spPr/>
    </dgm:pt>
    <dgm:pt modelId="{C0DA38CF-D4CF-4278-A2EC-8F8B9F105A4F}" type="pres">
      <dgm:prSet presAssocID="{A31BC20E-93EC-4B29-963A-B33F73547B3A}" presName="tx1" presStyleLbl="revTx" presStyleIdx="0" presStyleCnt="2"/>
      <dgm:spPr/>
    </dgm:pt>
    <dgm:pt modelId="{69137A98-9FBC-4D11-91D8-CB9046AF9739}" type="pres">
      <dgm:prSet presAssocID="{A31BC20E-93EC-4B29-963A-B33F73547B3A}" presName="vert1" presStyleCnt="0"/>
      <dgm:spPr/>
    </dgm:pt>
    <dgm:pt modelId="{BCC33A84-C113-4FF3-B918-F4639FC0B773}" type="pres">
      <dgm:prSet presAssocID="{32DBA55A-7672-4FEB-8D2D-90AE3E03BCEA}" presName="thickLine" presStyleLbl="alignNode1" presStyleIdx="1" presStyleCnt="2"/>
      <dgm:spPr/>
    </dgm:pt>
    <dgm:pt modelId="{BE750CC4-CE52-48D2-AF90-A054698D0B10}" type="pres">
      <dgm:prSet presAssocID="{32DBA55A-7672-4FEB-8D2D-90AE3E03BCEA}" presName="horz1" presStyleCnt="0"/>
      <dgm:spPr/>
    </dgm:pt>
    <dgm:pt modelId="{1B396257-7C7F-4E76-8336-0B4C522E97C2}" type="pres">
      <dgm:prSet presAssocID="{32DBA55A-7672-4FEB-8D2D-90AE3E03BCEA}" presName="tx1" presStyleLbl="revTx" presStyleIdx="1" presStyleCnt="2"/>
      <dgm:spPr/>
    </dgm:pt>
    <dgm:pt modelId="{D0268E7C-1B9C-4E68-AA8E-F9783F24FEDE}" type="pres">
      <dgm:prSet presAssocID="{32DBA55A-7672-4FEB-8D2D-90AE3E03BCEA}" presName="vert1" presStyleCnt="0"/>
      <dgm:spPr/>
    </dgm:pt>
  </dgm:ptLst>
  <dgm:cxnLst>
    <dgm:cxn modelId="{09D86450-01A5-4A72-A373-9FF7ED1DE0CE}" srcId="{4013EAA1-D434-4D04-83D8-8502027BCEB5}" destId="{A31BC20E-93EC-4B29-963A-B33F73547B3A}" srcOrd="0" destOrd="0" parTransId="{9D0C48E7-1CE2-4FF8-8697-E3F046EEB854}" sibTransId="{F19D9E61-0B09-4058-B36F-B50FFB4D3270}"/>
    <dgm:cxn modelId="{D6C27C7B-A7CE-4625-B56D-C3108729A0C6}" type="presOf" srcId="{32DBA55A-7672-4FEB-8D2D-90AE3E03BCEA}" destId="{1B396257-7C7F-4E76-8336-0B4C522E97C2}" srcOrd="0" destOrd="0" presId="urn:microsoft.com/office/officeart/2008/layout/LinedList"/>
    <dgm:cxn modelId="{D3AA0C97-D9DC-4E52-B7FF-EEE1824E4794}" type="presOf" srcId="{4013EAA1-D434-4D04-83D8-8502027BCEB5}" destId="{CCECF8EE-DFA4-4379-B068-DB47FEFA6701}" srcOrd="0" destOrd="0" presId="urn:microsoft.com/office/officeart/2008/layout/LinedList"/>
    <dgm:cxn modelId="{DFF917CB-6795-4BE9-B27E-79D9ABF36B1B}" srcId="{4013EAA1-D434-4D04-83D8-8502027BCEB5}" destId="{32DBA55A-7672-4FEB-8D2D-90AE3E03BCEA}" srcOrd="1" destOrd="0" parTransId="{4135D670-0146-4B2B-8D8F-8B0AE747D189}" sibTransId="{5E528528-2EB8-464B-819B-8C03033EB81D}"/>
    <dgm:cxn modelId="{739E60ED-0691-4152-BE8B-A7B379274052}" type="presOf" srcId="{A31BC20E-93EC-4B29-963A-B33F73547B3A}" destId="{C0DA38CF-D4CF-4278-A2EC-8F8B9F105A4F}" srcOrd="0" destOrd="0" presId="urn:microsoft.com/office/officeart/2008/layout/LinedList"/>
    <dgm:cxn modelId="{37DB1C7C-EFD0-48B6-AFDA-0FA6DBA0501B}" type="presParOf" srcId="{CCECF8EE-DFA4-4379-B068-DB47FEFA6701}" destId="{F0A72EAB-90C7-4469-8BD1-3BEEE8F38732}" srcOrd="0" destOrd="0" presId="urn:microsoft.com/office/officeart/2008/layout/LinedList"/>
    <dgm:cxn modelId="{3A651EDD-B92F-4B67-8831-970C01624077}" type="presParOf" srcId="{CCECF8EE-DFA4-4379-B068-DB47FEFA6701}" destId="{1A64B9AA-4B8E-4CA1-A88E-DC8B05221C69}" srcOrd="1" destOrd="0" presId="urn:microsoft.com/office/officeart/2008/layout/LinedList"/>
    <dgm:cxn modelId="{7DC5DE14-C8A2-4038-8C69-99F4D43A8CDD}" type="presParOf" srcId="{1A64B9AA-4B8E-4CA1-A88E-DC8B05221C69}" destId="{C0DA38CF-D4CF-4278-A2EC-8F8B9F105A4F}" srcOrd="0" destOrd="0" presId="urn:microsoft.com/office/officeart/2008/layout/LinedList"/>
    <dgm:cxn modelId="{7F8A951A-D8D0-4089-A9B6-9E96FF265196}" type="presParOf" srcId="{1A64B9AA-4B8E-4CA1-A88E-DC8B05221C69}" destId="{69137A98-9FBC-4D11-91D8-CB9046AF9739}" srcOrd="1" destOrd="0" presId="urn:microsoft.com/office/officeart/2008/layout/LinedList"/>
    <dgm:cxn modelId="{64FE3DD1-5118-4189-BB72-58DA713C75BD}" type="presParOf" srcId="{CCECF8EE-DFA4-4379-B068-DB47FEFA6701}" destId="{BCC33A84-C113-4FF3-B918-F4639FC0B773}" srcOrd="2" destOrd="0" presId="urn:microsoft.com/office/officeart/2008/layout/LinedList"/>
    <dgm:cxn modelId="{696D83C5-0218-450E-A149-8E87E18047E3}" type="presParOf" srcId="{CCECF8EE-DFA4-4379-B068-DB47FEFA6701}" destId="{BE750CC4-CE52-48D2-AF90-A054698D0B10}" srcOrd="3" destOrd="0" presId="urn:microsoft.com/office/officeart/2008/layout/LinedList"/>
    <dgm:cxn modelId="{A6B32248-1600-433B-8873-A943AE877399}" type="presParOf" srcId="{BE750CC4-CE52-48D2-AF90-A054698D0B10}" destId="{1B396257-7C7F-4E76-8336-0B4C522E97C2}" srcOrd="0" destOrd="0" presId="urn:microsoft.com/office/officeart/2008/layout/LinedList"/>
    <dgm:cxn modelId="{23F4EC75-FC20-4C22-9CB7-33A65CDD788C}" type="presParOf" srcId="{BE750CC4-CE52-48D2-AF90-A054698D0B10}" destId="{D0268E7C-1B9C-4E68-AA8E-F9783F24FE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96F15-52C3-44E1-811E-5F464DCEA92C}">
      <dsp:nvSpPr>
        <dsp:cNvPr id="0" name=""/>
        <dsp:cNvSpPr/>
      </dsp:nvSpPr>
      <dsp:spPr>
        <a:xfrm>
          <a:off x="-7415836" y="-1133350"/>
          <a:ext cx="8824555" cy="8824555"/>
        </a:xfrm>
        <a:prstGeom prst="blockArc">
          <a:avLst>
            <a:gd name="adj1" fmla="val 18900000"/>
            <a:gd name="adj2" fmla="val 2700000"/>
            <a:gd name="adj3" fmla="val 2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3C2E7-36EA-45B2-981C-BB932D2E99F9}">
      <dsp:nvSpPr>
        <dsp:cNvPr id="0" name=""/>
        <dsp:cNvSpPr/>
      </dsp:nvSpPr>
      <dsp:spPr>
        <a:xfrm>
          <a:off x="614985" y="409734"/>
          <a:ext cx="10993002" cy="81999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870" tIns="40640" rIns="40640" bIns="40640" numCol="1" spcCol="1270" anchor="ctr" anchorCtr="0">
          <a:noAutofit/>
        </a:bodyPr>
        <a:lstStyle/>
        <a:p>
          <a:pPr marL="0" lvl="0" indent="0" algn="l" defTabSz="711200">
            <a:lnSpc>
              <a:spcPct val="90000"/>
            </a:lnSpc>
            <a:spcBef>
              <a:spcPct val="0"/>
            </a:spcBef>
            <a:spcAft>
              <a:spcPct val="35000"/>
            </a:spcAft>
            <a:buNone/>
          </a:pPr>
          <a:r>
            <a:rPr lang="vi-VN" sz="1600" b="1" i="0" kern="1200" dirty="0">
              <a:solidFill>
                <a:schemeClr val="accent1">
                  <a:lumMod val="75000"/>
                </a:schemeClr>
              </a:solidFill>
            </a:rPr>
            <a:t>Đào tạo nhân lực trình độ cao tại các trường Đại học (ĐH) luôn đóng vai trò quan trọng trong việc phát triển nguồn lực chất lượng cao của một quốc gia.</a:t>
          </a:r>
          <a:endParaRPr lang="en-US" sz="1600" kern="1200" dirty="0">
            <a:solidFill>
              <a:schemeClr val="accent1">
                <a:lumMod val="75000"/>
              </a:schemeClr>
            </a:solidFill>
          </a:endParaRPr>
        </a:p>
      </dsp:txBody>
      <dsp:txXfrm>
        <a:off x="614985" y="409734"/>
        <a:ext cx="10993002" cy="819994"/>
      </dsp:txXfrm>
    </dsp:sp>
    <dsp:sp modelId="{64930844-3B7D-414E-A4BE-CB92A46ECDE0}">
      <dsp:nvSpPr>
        <dsp:cNvPr id="0" name=""/>
        <dsp:cNvSpPr/>
      </dsp:nvSpPr>
      <dsp:spPr>
        <a:xfrm>
          <a:off x="102489" y="307235"/>
          <a:ext cx="1024992" cy="102499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EF8FB-E270-4D94-B91A-301112F1E9E0}">
      <dsp:nvSpPr>
        <dsp:cNvPr id="0" name=""/>
        <dsp:cNvSpPr/>
      </dsp:nvSpPr>
      <dsp:spPr>
        <a:xfrm>
          <a:off x="1202569" y="1639332"/>
          <a:ext cx="10405418" cy="81999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870" tIns="30480" rIns="30480" bIns="30480" numCol="1" spcCol="1270" anchor="ctr" anchorCtr="0">
          <a:noAutofit/>
        </a:bodyPr>
        <a:lstStyle/>
        <a:p>
          <a:pPr marL="0" lvl="0" indent="0" algn="l" defTabSz="711200">
            <a:lnSpc>
              <a:spcPct val="90000"/>
            </a:lnSpc>
            <a:spcBef>
              <a:spcPct val="0"/>
            </a:spcBef>
            <a:spcAft>
              <a:spcPct val="35000"/>
            </a:spcAft>
            <a:buNone/>
          </a:pPr>
          <a:r>
            <a:rPr lang="en-US" sz="1200" b="1" i="0" kern="1200" dirty="0">
              <a:solidFill>
                <a:schemeClr val="tx1"/>
              </a:solidFill>
              <a:latin typeface="Segoe UI"/>
              <a:ea typeface="+mn-ea"/>
              <a:cs typeface="+mn-cs"/>
            </a:rPr>
            <a:t>Sau</a:t>
          </a:r>
          <a:r>
            <a:rPr lang="vi-VN" sz="1200" b="1" i="0" kern="1200" dirty="0">
              <a:solidFill>
                <a:schemeClr val="tx1"/>
              </a:solidFill>
              <a:latin typeface="Segoe UI"/>
              <a:ea typeface="+mn-ea"/>
              <a:cs typeface="+mn-cs"/>
            </a:rPr>
            <a:t> gần 10 năm thực hiện chủ trương đổi mới, giáo dục ĐH ở Việt Nam đã đạt được một số thành tựu đáng khích lệ. từng bước thể chế hóa các quan điểm, nội dung của Nghị quyết số 29-NQ/TW về đổi mới giáo dục thành chính sách, pháp luật của Nhà nước, như sự ra đời của Luật sửa đổi, bổ sung một số điều của Luật Giáo dục Đại học (năm 2018) và Luật Giáo dục (năm 2019) đã tạo hành lang pháp lý cho các hoạt động đổi mới giáo dục ĐH.</a:t>
          </a:r>
          <a:endParaRPr lang="en-US" sz="1200" b="1" i="0" kern="1200" dirty="0">
            <a:solidFill>
              <a:schemeClr val="tx1"/>
            </a:solidFill>
            <a:latin typeface="Segoe UI"/>
            <a:ea typeface="+mn-ea"/>
            <a:cs typeface="+mn-cs"/>
          </a:endParaRPr>
        </a:p>
      </dsp:txBody>
      <dsp:txXfrm>
        <a:off x="1202569" y="1639332"/>
        <a:ext cx="10405418" cy="819994"/>
      </dsp:txXfrm>
    </dsp:sp>
    <dsp:sp modelId="{5FD56EDC-F3C8-4A8E-A308-6AFFC7E8EBCA}">
      <dsp:nvSpPr>
        <dsp:cNvPr id="0" name=""/>
        <dsp:cNvSpPr/>
      </dsp:nvSpPr>
      <dsp:spPr>
        <a:xfrm>
          <a:off x="690072" y="1536833"/>
          <a:ext cx="1024992" cy="102499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279B1-D798-4727-986B-42D9DAC1172D}">
      <dsp:nvSpPr>
        <dsp:cNvPr id="0" name=""/>
        <dsp:cNvSpPr/>
      </dsp:nvSpPr>
      <dsp:spPr>
        <a:xfrm>
          <a:off x="1382910" y="2868929"/>
          <a:ext cx="10225077" cy="81999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870" tIns="40640" rIns="40640" bIns="40640" numCol="1" spcCol="1270" anchor="ctr" anchorCtr="0">
          <a:noAutofit/>
        </a:bodyPr>
        <a:lstStyle/>
        <a:p>
          <a:pPr marL="0" lvl="0" indent="0" algn="l" defTabSz="711200">
            <a:lnSpc>
              <a:spcPct val="90000"/>
            </a:lnSpc>
            <a:spcBef>
              <a:spcPct val="0"/>
            </a:spcBef>
            <a:spcAft>
              <a:spcPct val="35000"/>
            </a:spcAft>
            <a:buNone/>
          </a:pPr>
          <a:r>
            <a:rPr lang="vi-VN" sz="1600" b="1" i="0" kern="1200" dirty="0">
              <a:solidFill>
                <a:srgbClr val="E5BF4D">
                  <a:lumMod val="75000"/>
                </a:srgbClr>
              </a:solidFill>
              <a:latin typeface="Segoe UI"/>
              <a:ea typeface="+mn-ea"/>
              <a:cs typeface="+mn-cs"/>
            </a:rPr>
            <a:t>Về công tác quản trị, điều hành hệ thống giáo dục ĐH, Việt Nam đã từng bước tăng cường quyền tự chủ của các trường ĐH. </a:t>
          </a:r>
          <a:endParaRPr lang="en-US" sz="1600" b="1" i="0" kern="1200" dirty="0">
            <a:solidFill>
              <a:srgbClr val="E5BF4D">
                <a:lumMod val="75000"/>
              </a:srgbClr>
            </a:solidFill>
            <a:latin typeface="Segoe UI"/>
            <a:ea typeface="+mn-ea"/>
            <a:cs typeface="+mn-cs"/>
          </a:endParaRPr>
        </a:p>
      </dsp:txBody>
      <dsp:txXfrm>
        <a:off x="1382910" y="2868929"/>
        <a:ext cx="10225077" cy="819994"/>
      </dsp:txXfrm>
    </dsp:sp>
    <dsp:sp modelId="{B587F6AF-5CD7-47FE-8BF5-1E4285475EAD}">
      <dsp:nvSpPr>
        <dsp:cNvPr id="0" name=""/>
        <dsp:cNvSpPr/>
      </dsp:nvSpPr>
      <dsp:spPr>
        <a:xfrm>
          <a:off x="870413" y="2766430"/>
          <a:ext cx="1024992" cy="102499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5C1F1-2DD5-4EFC-BF27-EC42E6266FD3}">
      <dsp:nvSpPr>
        <dsp:cNvPr id="0" name=""/>
        <dsp:cNvSpPr/>
      </dsp:nvSpPr>
      <dsp:spPr>
        <a:xfrm>
          <a:off x="1202569" y="4098527"/>
          <a:ext cx="10405418" cy="81999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870" tIns="38100" rIns="38100" bIns="38100" numCol="1" spcCol="1270" anchor="ctr" anchorCtr="0">
          <a:noAutofit/>
        </a:bodyPr>
        <a:lstStyle/>
        <a:p>
          <a:pPr marL="0" lvl="0" indent="0" algn="l" defTabSz="666750">
            <a:lnSpc>
              <a:spcPct val="90000"/>
            </a:lnSpc>
            <a:spcBef>
              <a:spcPct val="0"/>
            </a:spcBef>
            <a:spcAft>
              <a:spcPct val="35000"/>
            </a:spcAft>
            <a:buNone/>
          </a:pPr>
          <a:r>
            <a:rPr lang="vi-VN" sz="1500" b="1" i="0" kern="1200" dirty="0"/>
            <a:t>Chất lượng đào tạo ĐH từng bước được nâng lên và tiếp cận các chuẩn mực quốc tế, năm 2018 xếp thứ 80, năm 2019 xếp 68, năm 2020 xếp 64 và năm 2021 xếp 58 trên tổng 196 quốc gia</a:t>
          </a:r>
          <a:r>
            <a:rPr lang="en-US" sz="1500" b="1" i="0" kern="1200" dirty="0"/>
            <a:t>.</a:t>
          </a:r>
          <a:endParaRPr lang="en-US" sz="1500" kern="1200" dirty="0"/>
        </a:p>
      </dsp:txBody>
      <dsp:txXfrm>
        <a:off x="1202569" y="4098527"/>
        <a:ext cx="10405418" cy="819994"/>
      </dsp:txXfrm>
    </dsp:sp>
    <dsp:sp modelId="{2125180C-391C-4CBB-A6D4-692953DB04AF}">
      <dsp:nvSpPr>
        <dsp:cNvPr id="0" name=""/>
        <dsp:cNvSpPr/>
      </dsp:nvSpPr>
      <dsp:spPr>
        <a:xfrm>
          <a:off x="690072" y="3996028"/>
          <a:ext cx="1024992" cy="102499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4F337F-B87F-4211-9A3E-2C3BB319B94D}">
      <dsp:nvSpPr>
        <dsp:cNvPr id="0" name=""/>
        <dsp:cNvSpPr/>
      </dsp:nvSpPr>
      <dsp:spPr>
        <a:xfrm>
          <a:off x="614985" y="5328125"/>
          <a:ext cx="10993002" cy="81999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870" tIns="38100" rIns="38100" bIns="38100" numCol="1" spcCol="1270" anchor="ctr" anchorCtr="0">
          <a:noAutofit/>
        </a:bodyPr>
        <a:lstStyle/>
        <a:p>
          <a:pPr marL="0" lvl="0" indent="0" algn="l" defTabSz="666750">
            <a:lnSpc>
              <a:spcPct val="90000"/>
            </a:lnSpc>
            <a:spcBef>
              <a:spcPct val="0"/>
            </a:spcBef>
            <a:spcAft>
              <a:spcPct val="35000"/>
            </a:spcAft>
            <a:buNone/>
          </a:pPr>
          <a:r>
            <a:rPr lang="vi-VN" sz="1500" b="1" i="0" kern="1200" dirty="0">
              <a:solidFill>
                <a:schemeClr val="accent2">
                  <a:lumMod val="50000"/>
                </a:schemeClr>
              </a:solidFill>
            </a:rPr>
            <a:t>Sự thăng tiến về thứ hạng của các trường ĐH đi đôi với sự tăng cường về chất lượng của đội ngũ giảng viên (GV) Tỷ lệ GV có trình độ tiến sĩ tăng từ 25% (năm 2018) lên trên 31% (năm 2021). Tỷ lệ GV có chức danh giáo sư và phó giáo sư cũng tăng dần đều hằng năm (tỷ lệ giáo sư tăng thêm 0,5%/năm; phó giáo sư tăng thêm 5-6%/năm)</a:t>
          </a:r>
          <a:endParaRPr lang="en-US" sz="1500" kern="1200" dirty="0">
            <a:solidFill>
              <a:schemeClr val="accent2">
                <a:lumMod val="50000"/>
              </a:schemeClr>
            </a:solidFill>
          </a:endParaRPr>
        </a:p>
      </dsp:txBody>
      <dsp:txXfrm>
        <a:off x="614985" y="5328125"/>
        <a:ext cx="10993002" cy="819994"/>
      </dsp:txXfrm>
    </dsp:sp>
    <dsp:sp modelId="{6078840B-3A5F-4D59-8F06-F2A1572628FF}">
      <dsp:nvSpPr>
        <dsp:cNvPr id="0" name=""/>
        <dsp:cNvSpPr/>
      </dsp:nvSpPr>
      <dsp:spPr>
        <a:xfrm>
          <a:off x="102489" y="5225625"/>
          <a:ext cx="1024992" cy="102499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89B9B-6767-4E71-8762-24B0EF7631DE}">
      <dsp:nvSpPr>
        <dsp:cNvPr id="0" name=""/>
        <dsp:cNvSpPr/>
      </dsp:nvSpPr>
      <dsp:spPr>
        <a:xfrm>
          <a:off x="0" y="895532"/>
          <a:ext cx="6226058" cy="45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noProof="1"/>
            <a:t>Giải pháp số </a:t>
          </a:r>
          <a:r>
            <a:rPr lang="en-US" sz="1800" kern="1200" noProof="1"/>
            <a:t>3 - </a:t>
          </a:r>
          <a:r>
            <a:rPr lang="vi-VN" sz="1800" kern="1200" noProof="1"/>
            <a:t>29-NQ/TW</a:t>
          </a:r>
          <a:r>
            <a:rPr lang="en-US" sz="1800" kern="1200" noProof="1"/>
            <a:t>, </a:t>
          </a:r>
          <a:r>
            <a:rPr lang="en-US" sz="1800" kern="1200" noProof="1">
              <a:solidFill>
                <a:srgbClr val="FF0000"/>
              </a:solidFill>
            </a:rPr>
            <a:t>số 3 – 46- CTrHĐ /TU</a:t>
          </a:r>
          <a:endParaRPr lang="vi-VN" sz="1800" kern="1200" noProof="1">
            <a:solidFill>
              <a:srgbClr val="FF0000"/>
            </a:solidFill>
            <a:latin typeface="Segoe UI Black" panose="020B0A02040204020203" pitchFamily="34" charset="0"/>
            <a:ea typeface="Segoe UI Black" panose="020B0A02040204020203" pitchFamily="34" charset="0"/>
            <a:cs typeface="Segoe UI" panose="020B0502040204020203" pitchFamily="34" charset="0"/>
          </a:endParaRPr>
        </a:p>
      </dsp:txBody>
      <dsp:txXfrm>
        <a:off x="22206" y="917738"/>
        <a:ext cx="6181646" cy="410473"/>
      </dsp:txXfrm>
    </dsp:sp>
    <dsp:sp modelId="{041B472A-9DC2-4A0D-9231-E9267F53A0B4}">
      <dsp:nvSpPr>
        <dsp:cNvPr id="0" name=""/>
        <dsp:cNvSpPr/>
      </dsp:nvSpPr>
      <dsp:spPr>
        <a:xfrm>
          <a:off x="0" y="1307705"/>
          <a:ext cx="6226058" cy="1654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77" tIns="20320" rIns="113792" bIns="20320" numCol="1" spcCol="1270" anchor="t" anchorCtr="0">
          <a:noAutofit/>
        </a:bodyPr>
        <a:lstStyle/>
        <a:p>
          <a:pPr marL="171450" lvl="1" indent="-171450" algn="l" defTabSz="711200">
            <a:lnSpc>
              <a:spcPct val="114000"/>
            </a:lnSpc>
            <a:spcBef>
              <a:spcPct val="0"/>
            </a:spcBef>
            <a:spcAft>
              <a:spcPct val="20000"/>
            </a:spcAft>
            <a:buChar char="•"/>
          </a:pPr>
          <a:r>
            <a:rPr lang="vi-VN" sz="1600" kern="1200" noProof="1"/>
            <a:t>“</a:t>
          </a:r>
          <a:r>
            <a:rPr lang="vi-VN" sz="1600" i="1" kern="1200" noProof="1"/>
            <a:t>Đổi mới căn bản hình thức và phương pháp thi, kiểm tra và đánh giá kết quả giáo dục, đào tạo, bảo đảm trung thực, khách quan</a:t>
          </a:r>
          <a:r>
            <a:rPr lang="vi-VN" sz="1600" kern="1200" noProof="1"/>
            <a:t>”, “</a:t>
          </a:r>
          <a:r>
            <a:rPr lang="vi-VN" sz="1600" i="1" kern="1200" noProof="1"/>
            <a:t>Đổi mới phương thức tuyển sinh đại học, …. ; Thực hiện đánh giá chất lượng giáo dục, đào tạo…. đánh giá theo chương trình của quốc tế …; Hoàn thiện hệ thống kiểm định chất lượng giáo dục…</a:t>
          </a:r>
          <a:r>
            <a:rPr lang="vi-VN" sz="1600" kern="1200" noProof="1"/>
            <a:t>”.</a:t>
          </a:r>
          <a:endParaRPr lang="vi-VN" sz="1600" kern="1200" noProof="1">
            <a:latin typeface="Segoe UI" panose="020B0502040204020203" pitchFamily="34" charset="0"/>
            <a:cs typeface="Segoe UI" panose="020B0502040204020203" pitchFamily="34" charset="0"/>
          </a:endParaRPr>
        </a:p>
      </dsp:txBody>
      <dsp:txXfrm>
        <a:off x="0" y="1307705"/>
        <a:ext cx="6226058" cy="1654382"/>
      </dsp:txXfrm>
    </dsp:sp>
    <dsp:sp modelId="{DA53860A-1495-4B9D-B6C9-963D5B2C825B}">
      <dsp:nvSpPr>
        <dsp:cNvPr id="0" name=""/>
        <dsp:cNvSpPr/>
      </dsp:nvSpPr>
      <dsp:spPr>
        <a:xfrm>
          <a:off x="0" y="2981640"/>
          <a:ext cx="6226058" cy="460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noProof="1"/>
            <a:t>Giải pháp số 9</a:t>
          </a:r>
          <a:r>
            <a:rPr lang="en-US" sz="1800" kern="1200" noProof="1"/>
            <a:t> - </a:t>
          </a:r>
          <a:r>
            <a:rPr lang="vi-VN" sz="1800" kern="1200" noProof="1"/>
            <a:t>29-NQ/TW</a:t>
          </a:r>
          <a:r>
            <a:rPr lang="en-US" sz="1800" kern="1200" noProof="1"/>
            <a:t>, </a:t>
          </a:r>
          <a:r>
            <a:rPr lang="en-US" sz="1800" kern="1200" noProof="1">
              <a:solidFill>
                <a:srgbClr val="FF0000"/>
              </a:solidFill>
            </a:rPr>
            <a:t>số 7 – 46- CTrHĐ /TU</a:t>
          </a:r>
          <a:endParaRPr lang="vi-VN" sz="1800" kern="1200" noProof="1">
            <a:solidFill>
              <a:srgbClr val="FF0000"/>
            </a:solidFill>
            <a:latin typeface="Segoe UI Black" panose="020B0A02040204020203" pitchFamily="34" charset="0"/>
            <a:ea typeface="Segoe UI Black" panose="020B0A02040204020203" pitchFamily="34" charset="0"/>
            <a:cs typeface="Segoe UI" panose="020B0502040204020203" pitchFamily="34" charset="0"/>
          </a:endParaRPr>
        </a:p>
      </dsp:txBody>
      <dsp:txXfrm>
        <a:off x="22494" y="3004134"/>
        <a:ext cx="6181070" cy="415798"/>
      </dsp:txXfrm>
    </dsp:sp>
    <dsp:sp modelId="{8482695C-1DA7-4B28-B702-10ECD35A572D}">
      <dsp:nvSpPr>
        <dsp:cNvPr id="0" name=""/>
        <dsp:cNvSpPr/>
      </dsp:nvSpPr>
      <dsp:spPr>
        <a:xfrm>
          <a:off x="0" y="3463378"/>
          <a:ext cx="6226058" cy="703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677" tIns="20320" rIns="113792" bIns="20320" numCol="1" spcCol="1270" anchor="t" anchorCtr="0">
          <a:noAutofit/>
        </a:bodyPr>
        <a:lstStyle/>
        <a:p>
          <a:pPr marL="171450" lvl="1" indent="-171450" algn="l" defTabSz="711200">
            <a:lnSpc>
              <a:spcPct val="114000"/>
            </a:lnSpc>
            <a:spcBef>
              <a:spcPct val="0"/>
            </a:spcBef>
            <a:spcAft>
              <a:spcPct val="20000"/>
            </a:spcAft>
            <a:buChar char="•"/>
          </a:pPr>
          <a:r>
            <a:rPr lang="vi-VN" sz="1600" kern="1200" noProof="0" dirty="0"/>
            <a:t>“</a:t>
          </a:r>
          <a:r>
            <a:rPr lang="vi-VN" sz="1600" i="1" kern="1200" noProof="0" dirty="0"/>
            <a:t>Chủ động hội nhập và nâng cao hiệu quả hợp tác quốc tế trong giáo dục, đào tạo”.</a:t>
          </a:r>
          <a:endParaRPr lang="vi-VN" sz="1600" kern="1200" noProof="0" dirty="0">
            <a:latin typeface="Segoe UI" panose="020B0502040204020203" pitchFamily="34" charset="0"/>
            <a:cs typeface="Segoe UI" panose="020B0502040204020203" pitchFamily="34" charset="0"/>
          </a:endParaRPr>
        </a:p>
        <a:p>
          <a:pPr marL="171450" lvl="1" indent="-171450" algn="l" defTabSz="711200">
            <a:lnSpc>
              <a:spcPct val="114000"/>
            </a:lnSpc>
            <a:spcBef>
              <a:spcPct val="0"/>
            </a:spcBef>
            <a:spcAft>
              <a:spcPct val="20000"/>
            </a:spcAft>
            <a:buChar char="•"/>
          </a:pPr>
          <a:endParaRPr lang="en-US" sz="1600" kern="1200" dirty="0">
            <a:latin typeface="Segoe UI" panose="020B0502040204020203" pitchFamily="34" charset="0"/>
            <a:cs typeface="Segoe UI" panose="020B0502040204020203" pitchFamily="34" charset="0"/>
          </a:endParaRPr>
        </a:p>
      </dsp:txBody>
      <dsp:txXfrm>
        <a:off x="0" y="3463378"/>
        <a:ext cx="6226058" cy="7039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72EAB-90C7-4469-8BD1-3BEEE8F38732}">
      <dsp:nvSpPr>
        <dsp:cNvPr id="0" name=""/>
        <dsp:cNvSpPr/>
      </dsp:nvSpPr>
      <dsp:spPr>
        <a:xfrm>
          <a:off x="0" y="0"/>
          <a:ext cx="105251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A38CF-D4CF-4278-A2EC-8F8B9F105A4F}">
      <dsp:nvSpPr>
        <dsp:cNvPr id="0" name=""/>
        <dsp:cNvSpPr/>
      </dsp:nvSpPr>
      <dsp:spPr>
        <a:xfrm>
          <a:off x="0" y="0"/>
          <a:ext cx="10525126" cy="210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kern="1200" dirty="0" err="1">
              <a:solidFill>
                <a:schemeClr val="bg1"/>
              </a:solidFill>
            </a:rPr>
            <a:t>Trường</a:t>
          </a:r>
          <a:r>
            <a:rPr lang="en-US" sz="2600" kern="1200" dirty="0">
              <a:solidFill>
                <a:schemeClr val="bg1"/>
              </a:solidFill>
            </a:rPr>
            <a:t> ĐHBK  </a:t>
          </a:r>
          <a:r>
            <a:rPr lang="en-US" sz="2600" kern="1200" dirty="0" err="1">
              <a:solidFill>
                <a:schemeClr val="bg1"/>
              </a:solidFill>
            </a:rPr>
            <a:t>áp</a:t>
          </a:r>
          <a:r>
            <a:rPr lang="en-US" sz="2600" kern="1200" dirty="0">
              <a:solidFill>
                <a:schemeClr val="bg1"/>
              </a:solidFill>
            </a:rPr>
            <a:t> </a:t>
          </a:r>
          <a:r>
            <a:rPr lang="en-US" sz="2600" kern="1200" dirty="0" err="1">
              <a:solidFill>
                <a:schemeClr val="bg1"/>
              </a:solidFill>
            </a:rPr>
            <a:t>dụng</a:t>
          </a:r>
          <a:r>
            <a:rPr lang="en-US" sz="2600" kern="1200" dirty="0">
              <a:solidFill>
                <a:schemeClr val="bg1"/>
              </a:solidFill>
            </a:rPr>
            <a:t> </a:t>
          </a:r>
          <a:r>
            <a:rPr lang="en-US" sz="2600" kern="1200" dirty="0" err="1">
              <a:solidFill>
                <a:schemeClr val="bg1"/>
              </a:solidFill>
            </a:rPr>
            <a:t>các</a:t>
          </a:r>
          <a:r>
            <a:rPr lang="en-US" sz="2600" kern="1200" dirty="0">
              <a:solidFill>
                <a:schemeClr val="bg1"/>
              </a:solidFill>
            </a:rPr>
            <a:t> </a:t>
          </a:r>
          <a:r>
            <a:rPr lang="en-US" sz="2600" kern="1200" dirty="0" err="1">
              <a:solidFill>
                <a:schemeClr val="bg1"/>
              </a:solidFill>
            </a:rPr>
            <a:t>chính</a:t>
          </a:r>
          <a:r>
            <a:rPr lang="en-US" sz="2600" kern="1200" dirty="0">
              <a:solidFill>
                <a:schemeClr val="bg1"/>
              </a:solidFill>
            </a:rPr>
            <a:t> </a:t>
          </a:r>
          <a:r>
            <a:rPr lang="en-US" sz="2600" kern="1200" dirty="0" err="1">
              <a:solidFill>
                <a:schemeClr val="bg1"/>
              </a:solidFill>
            </a:rPr>
            <a:t>sách</a:t>
          </a:r>
          <a:r>
            <a:rPr lang="en-US" sz="2600" kern="1200" dirty="0">
              <a:solidFill>
                <a:schemeClr val="bg1"/>
              </a:solidFill>
            </a:rPr>
            <a:t> </a:t>
          </a:r>
          <a:r>
            <a:rPr lang="en-US" sz="2600" kern="1200" dirty="0" err="1">
              <a:solidFill>
                <a:schemeClr val="bg1"/>
              </a:solidFill>
            </a:rPr>
            <a:t>tuyển</a:t>
          </a:r>
          <a:r>
            <a:rPr lang="en-US" sz="2600" kern="1200" dirty="0">
              <a:solidFill>
                <a:schemeClr val="bg1"/>
              </a:solidFill>
            </a:rPr>
            <a:t> </a:t>
          </a:r>
          <a:r>
            <a:rPr lang="en-US" sz="2600" kern="1200" dirty="0" err="1">
              <a:solidFill>
                <a:schemeClr val="bg1"/>
              </a:solidFill>
            </a:rPr>
            <a:t>dụng</a:t>
          </a:r>
          <a:r>
            <a:rPr lang="en-US" sz="2600" kern="1200" dirty="0">
              <a:solidFill>
                <a:schemeClr val="bg1"/>
              </a:solidFill>
            </a:rPr>
            <a:t> GV </a:t>
          </a:r>
          <a:r>
            <a:rPr lang="en-US" sz="2600" kern="1200" dirty="0" err="1">
              <a:solidFill>
                <a:schemeClr val="bg1"/>
              </a:solidFill>
            </a:rPr>
            <a:t>cơ</a:t>
          </a:r>
          <a:r>
            <a:rPr lang="en-US" sz="2600" kern="1200" dirty="0">
              <a:solidFill>
                <a:schemeClr val="bg1"/>
              </a:solidFill>
            </a:rPr>
            <a:t> </a:t>
          </a:r>
          <a:r>
            <a:rPr lang="en-US" sz="2600" kern="1200" dirty="0" err="1">
              <a:solidFill>
                <a:schemeClr val="bg1"/>
              </a:solidFill>
            </a:rPr>
            <a:t>hữu</a:t>
          </a:r>
          <a:r>
            <a:rPr lang="en-US" sz="2600" kern="1200" dirty="0">
              <a:solidFill>
                <a:schemeClr val="bg1"/>
              </a:solidFill>
            </a:rPr>
            <a:t>, </a:t>
          </a:r>
          <a:r>
            <a:rPr lang="en-US" sz="2600" kern="1200" dirty="0" err="1">
              <a:solidFill>
                <a:schemeClr val="bg1"/>
              </a:solidFill>
            </a:rPr>
            <a:t>các</a:t>
          </a:r>
          <a:r>
            <a:rPr lang="en-US" sz="2600" kern="1200" dirty="0">
              <a:solidFill>
                <a:schemeClr val="bg1"/>
              </a:solidFill>
            </a:rPr>
            <a:t> </a:t>
          </a:r>
          <a:r>
            <a:rPr lang="en-US" sz="2600" kern="1200" dirty="0" err="1">
              <a:solidFill>
                <a:schemeClr val="bg1"/>
              </a:solidFill>
            </a:rPr>
            <a:t>nhà</a:t>
          </a:r>
          <a:r>
            <a:rPr lang="en-US" sz="2600" kern="1200" dirty="0">
              <a:solidFill>
                <a:schemeClr val="bg1"/>
              </a:solidFill>
            </a:rPr>
            <a:t> </a:t>
          </a:r>
          <a:r>
            <a:rPr lang="en-US" sz="2600" kern="1200" dirty="0" err="1">
              <a:solidFill>
                <a:schemeClr val="bg1"/>
              </a:solidFill>
            </a:rPr>
            <a:t>quản</a:t>
          </a:r>
          <a:r>
            <a:rPr lang="en-US" sz="2600" kern="1200" dirty="0">
              <a:solidFill>
                <a:schemeClr val="bg1"/>
              </a:solidFill>
            </a:rPr>
            <a:t> </a:t>
          </a:r>
          <a:r>
            <a:rPr lang="en-US" sz="2600" kern="1200" dirty="0" err="1">
              <a:solidFill>
                <a:schemeClr val="bg1"/>
              </a:solidFill>
            </a:rPr>
            <a:t>lý</a:t>
          </a:r>
          <a:r>
            <a:rPr lang="en-US" sz="2600" kern="1200" dirty="0">
              <a:solidFill>
                <a:schemeClr val="bg1"/>
              </a:solidFill>
            </a:rPr>
            <a:t> </a:t>
          </a:r>
          <a:r>
            <a:rPr lang="en-US" sz="2600" kern="1200" dirty="0" err="1">
              <a:solidFill>
                <a:schemeClr val="bg1"/>
              </a:solidFill>
            </a:rPr>
            <a:t>là</a:t>
          </a:r>
          <a:r>
            <a:rPr lang="en-US" sz="2600" kern="1200" dirty="0">
              <a:solidFill>
                <a:schemeClr val="bg1"/>
              </a:solidFill>
            </a:rPr>
            <a:t> </a:t>
          </a:r>
          <a:r>
            <a:rPr lang="en-US" sz="2600" kern="1200" dirty="0" err="1">
              <a:solidFill>
                <a:schemeClr val="bg1"/>
              </a:solidFill>
            </a:rPr>
            <a:t>các</a:t>
          </a:r>
          <a:r>
            <a:rPr lang="en-US" sz="2600" kern="1200" dirty="0">
              <a:solidFill>
                <a:schemeClr val="bg1"/>
              </a:solidFill>
            </a:rPr>
            <a:t> </a:t>
          </a:r>
          <a:r>
            <a:rPr lang="en-US" sz="2600" kern="1200" dirty="0" err="1">
              <a:solidFill>
                <a:schemeClr val="bg1"/>
              </a:solidFill>
            </a:rPr>
            <a:t>chuyên</a:t>
          </a:r>
          <a:r>
            <a:rPr lang="en-US" sz="2600" kern="1200" dirty="0">
              <a:solidFill>
                <a:schemeClr val="bg1"/>
              </a:solidFill>
            </a:rPr>
            <a:t> </a:t>
          </a:r>
          <a:r>
            <a:rPr lang="en-US" sz="2600" kern="1200" dirty="0" err="1">
              <a:solidFill>
                <a:schemeClr val="bg1"/>
              </a:solidFill>
            </a:rPr>
            <a:t>gia</a:t>
          </a:r>
          <a:r>
            <a:rPr lang="en-US" sz="2600" kern="1200" dirty="0">
              <a:solidFill>
                <a:schemeClr val="bg1"/>
              </a:solidFill>
            </a:rPr>
            <a:t> </a:t>
          </a:r>
          <a:r>
            <a:rPr lang="en-US" sz="2600" kern="1200" dirty="0" err="1">
              <a:solidFill>
                <a:schemeClr val="bg1"/>
              </a:solidFill>
            </a:rPr>
            <a:t>đầu</a:t>
          </a:r>
          <a:r>
            <a:rPr lang="en-US" sz="2600" kern="1200" dirty="0">
              <a:solidFill>
                <a:schemeClr val="bg1"/>
              </a:solidFill>
            </a:rPr>
            <a:t> </a:t>
          </a:r>
          <a:r>
            <a:rPr lang="en-US" sz="2600" kern="1200" dirty="0" err="1">
              <a:solidFill>
                <a:schemeClr val="bg1"/>
              </a:solidFill>
            </a:rPr>
            <a:t>ngành</a:t>
          </a:r>
          <a:r>
            <a:rPr lang="en-US" sz="2600" kern="1200" dirty="0">
              <a:solidFill>
                <a:schemeClr val="bg1"/>
              </a:solidFill>
            </a:rPr>
            <a:t> </a:t>
          </a:r>
          <a:r>
            <a:rPr lang="en-US" sz="2600" kern="1200" dirty="0" err="1">
              <a:solidFill>
                <a:schemeClr val="bg1"/>
              </a:solidFill>
            </a:rPr>
            <a:t>đến</a:t>
          </a:r>
          <a:r>
            <a:rPr lang="en-US" sz="2600" kern="1200" dirty="0">
              <a:solidFill>
                <a:schemeClr val="bg1"/>
              </a:solidFill>
            </a:rPr>
            <a:t> </a:t>
          </a:r>
          <a:r>
            <a:rPr lang="en-US" sz="2600" kern="1200" dirty="0" err="1">
              <a:solidFill>
                <a:schemeClr val="bg1"/>
              </a:solidFill>
            </a:rPr>
            <a:t>từ</a:t>
          </a:r>
          <a:r>
            <a:rPr lang="en-US" sz="2600" kern="1200" dirty="0">
              <a:solidFill>
                <a:schemeClr val="bg1"/>
              </a:solidFill>
            </a:rPr>
            <a:t> </a:t>
          </a:r>
          <a:r>
            <a:rPr lang="en-US" sz="2600" kern="1200" dirty="0" err="1">
              <a:solidFill>
                <a:schemeClr val="bg1"/>
              </a:solidFill>
            </a:rPr>
            <a:t>khắp</a:t>
          </a:r>
          <a:r>
            <a:rPr lang="en-US" sz="2600" kern="1200" dirty="0">
              <a:solidFill>
                <a:schemeClr val="bg1"/>
              </a:solidFill>
            </a:rPr>
            <a:t> </a:t>
          </a:r>
          <a:r>
            <a:rPr lang="en-US" sz="2600" kern="1200" dirty="0" err="1">
              <a:solidFill>
                <a:schemeClr val="bg1"/>
              </a:solidFill>
            </a:rPr>
            <a:t>nơi</a:t>
          </a:r>
          <a:r>
            <a:rPr lang="en-US" sz="2600" kern="1200" dirty="0">
              <a:solidFill>
                <a:schemeClr val="bg1"/>
              </a:solidFill>
            </a:rPr>
            <a:t> </a:t>
          </a:r>
          <a:r>
            <a:rPr lang="en-US" sz="2600" kern="1200" dirty="0" err="1">
              <a:solidFill>
                <a:schemeClr val="bg1"/>
              </a:solidFill>
            </a:rPr>
            <a:t>trên</a:t>
          </a:r>
          <a:r>
            <a:rPr lang="en-US" sz="2600" kern="1200" dirty="0">
              <a:solidFill>
                <a:schemeClr val="bg1"/>
              </a:solidFill>
            </a:rPr>
            <a:t> </a:t>
          </a:r>
          <a:r>
            <a:rPr lang="en-US" sz="2600" kern="1200" dirty="0" err="1">
              <a:solidFill>
                <a:schemeClr val="bg1"/>
              </a:solidFill>
            </a:rPr>
            <a:t>thế</a:t>
          </a:r>
          <a:r>
            <a:rPr lang="en-US" sz="2600" kern="1200" dirty="0">
              <a:solidFill>
                <a:schemeClr val="bg1"/>
              </a:solidFill>
            </a:rPr>
            <a:t> </a:t>
          </a:r>
          <a:r>
            <a:rPr lang="en-US" sz="2600" kern="1200" dirty="0" err="1">
              <a:solidFill>
                <a:schemeClr val="bg1"/>
              </a:solidFill>
            </a:rPr>
            <a:t>giới</a:t>
          </a:r>
          <a:r>
            <a:rPr lang="en-US" sz="2600" kern="1200" dirty="0">
              <a:solidFill>
                <a:schemeClr val="bg1"/>
              </a:solidFill>
            </a:rPr>
            <a:t>. </a:t>
          </a:r>
          <a:r>
            <a:rPr lang="en-US" sz="2600" kern="1200" dirty="0" err="1">
              <a:solidFill>
                <a:schemeClr val="bg1"/>
              </a:solidFill>
            </a:rPr>
            <a:t>Chương</a:t>
          </a:r>
          <a:r>
            <a:rPr lang="en-US" sz="2600" kern="1200" dirty="0">
              <a:solidFill>
                <a:schemeClr val="bg1"/>
              </a:solidFill>
            </a:rPr>
            <a:t> </a:t>
          </a:r>
          <a:r>
            <a:rPr lang="en-US" sz="2600" kern="1200" dirty="0" err="1">
              <a:solidFill>
                <a:schemeClr val="bg1"/>
              </a:solidFill>
            </a:rPr>
            <a:t>trình</a:t>
          </a:r>
          <a:r>
            <a:rPr lang="en-US" sz="2600" kern="1200" dirty="0">
              <a:solidFill>
                <a:schemeClr val="bg1"/>
              </a:solidFill>
            </a:rPr>
            <a:t> GDBTA </a:t>
          </a:r>
          <a:r>
            <a:rPr lang="en-US" sz="2600" kern="1200" dirty="0" err="1">
              <a:solidFill>
                <a:schemeClr val="bg1"/>
              </a:solidFill>
            </a:rPr>
            <a:t>của</a:t>
          </a:r>
          <a:r>
            <a:rPr lang="en-US" sz="2600" kern="1200" dirty="0">
              <a:solidFill>
                <a:schemeClr val="bg1"/>
              </a:solidFill>
            </a:rPr>
            <a:t> </a:t>
          </a:r>
          <a:r>
            <a:rPr lang="en-US" sz="2600" kern="1200" dirty="0" err="1">
              <a:solidFill>
                <a:schemeClr val="bg1"/>
              </a:solidFill>
            </a:rPr>
            <a:t>Trường</a:t>
          </a:r>
          <a:r>
            <a:rPr lang="en-US" sz="2600" kern="1200" dirty="0">
              <a:solidFill>
                <a:schemeClr val="bg1"/>
              </a:solidFill>
            </a:rPr>
            <a:t> </a:t>
          </a:r>
          <a:r>
            <a:rPr lang="en-US" sz="2600" kern="1200" dirty="0" err="1">
              <a:solidFill>
                <a:schemeClr val="bg1"/>
              </a:solidFill>
            </a:rPr>
            <a:t>có</a:t>
          </a:r>
          <a:r>
            <a:rPr lang="en-US" sz="2600" kern="1200" dirty="0">
              <a:solidFill>
                <a:schemeClr val="bg1"/>
              </a:solidFill>
            </a:rPr>
            <a:t> </a:t>
          </a:r>
          <a:r>
            <a:rPr lang="en-US" sz="2600" kern="1200" dirty="0" err="1">
              <a:solidFill>
                <a:schemeClr val="bg1"/>
              </a:solidFill>
            </a:rPr>
            <a:t>sự</a:t>
          </a:r>
          <a:r>
            <a:rPr lang="en-US" sz="2600" kern="1200" dirty="0">
              <a:solidFill>
                <a:schemeClr val="bg1"/>
              </a:solidFill>
            </a:rPr>
            <a:t> </a:t>
          </a:r>
          <a:r>
            <a:rPr lang="en-US" sz="2600" kern="1200" dirty="0" err="1">
              <a:solidFill>
                <a:schemeClr val="bg1"/>
              </a:solidFill>
            </a:rPr>
            <a:t>tham</a:t>
          </a:r>
          <a:r>
            <a:rPr lang="en-US" sz="2600" kern="1200" dirty="0">
              <a:solidFill>
                <a:schemeClr val="bg1"/>
              </a:solidFill>
            </a:rPr>
            <a:t> </a:t>
          </a:r>
          <a:r>
            <a:rPr lang="en-US" sz="2600" kern="1200" dirty="0" err="1">
              <a:solidFill>
                <a:schemeClr val="bg1"/>
              </a:solidFill>
            </a:rPr>
            <a:t>gia</a:t>
          </a:r>
          <a:r>
            <a:rPr lang="en-US" sz="2600" kern="1200" dirty="0">
              <a:solidFill>
                <a:schemeClr val="bg1"/>
              </a:solidFill>
            </a:rPr>
            <a:t> </a:t>
          </a:r>
          <a:r>
            <a:rPr lang="en-US" sz="2600" kern="1200" dirty="0" err="1">
              <a:solidFill>
                <a:schemeClr val="bg1"/>
              </a:solidFill>
            </a:rPr>
            <a:t>của</a:t>
          </a:r>
          <a:r>
            <a:rPr lang="en-US" sz="2600" kern="1200" dirty="0">
              <a:solidFill>
                <a:schemeClr val="bg1"/>
              </a:solidFill>
            </a:rPr>
            <a:t> 1-2 GV </a:t>
          </a:r>
          <a:r>
            <a:rPr lang="en-US" sz="2600" kern="1200" dirty="0" err="1">
              <a:solidFill>
                <a:schemeClr val="bg1"/>
              </a:solidFill>
            </a:rPr>
            <a:t>nước</a:t>
          </a:r>
          <a:r>
            <a:rPr lang="en-US" sz="2600" kern="1200" dirty="0">
              <a:solidFill>
                <a:schemeClr val="bg1"/>
              </a:solidFill>
            </a:rPr>
            <a:t> </a:t>
          </a:r>
          <a:r>
            <a:rPr lang="en-US" sz="2600" kern="1200" dirty="0" err="1">
              <a:solidFill>
                <a:schemeClr val="bg1"/>
              </a:solidFill>
            </a:rPr>
            <a:t>ngoài</a:t>
          </a:r>
          <a:r>
            <a:rPr lang="en-US" sz="2600" kern="1200" dirty="0">
              <a:solidFill>
                <a:schemeClr val="bg1"/>
              </a:solidFill>
            </a:rPr>
            <a:t> </a:t>
          </a:r>
          <a:r>
            <a:rPr lang="en-US" sz="2600" kern="1200" dirty="0" err="1">
              <a:solidFill>
                <a:schemeClr val="bg1"/>
              </a:solidFill>
            </a:rPr>
            <a:t>đến</a:t>
          </a:r>
          <a:r>
            <a:rPr lang="en-US" sz="2600" kern="1200" dirty="0">
              <a:solidFill>
                <a:schemeClr val="bg1"/>
              </a:solidFill>
            </a:rPr>
            <a:t> </a:t>
          </a:r>
          <a:r>
            <a:rPr lang="en-US" sz="2600" kern="1200" dirty="0" err="1">
              <a:solidFill>
                <a:schemeClr val="bg1"/>
              </a:solidFill>
            </a:rPr>
            <a:t>từ</a:t>
          </a:r>
          <a:r>
            <a:rPr lang="en-US" sz="2600" kern="1200" dirty="0">
              <a:solidFill>
                <a:schemeClr val="bg1"/>
              </a:solidFill>
            </a:rPr>
            <a:t> </a:t>
          </a:r>
          <a:r>
            <a:rPr lang="en-US" sz="2600" kern="1200" dirty="0" err="1">
              <a:solidFill>
                <a:schemeClr val="bg1"/>
              </a:solidFill>
            </a:rPr>
            <a:t>các</a:t>
          </a:r>
          <a:r>
            <a:rPr lang="en-US" sz="2600" kern="1200" dirty="0">
              <a:solidFill>
                <a:schemeClr val="bg1"/>
              </a:solidFill>
            </a:rPr>
            <a:t> ĐH </a:t>
          </a:r>
          <a:r>
            <a:rPr lang="en-US" sz="2600" kern="1200" dirty="0" err="1">
              <a:solidFill>
                <a:schemeClr val="bg1"/>
              </a:solidFill>
            </a:rPr>
            <a:t>uy</a:t>
          </a:r>
          <a:r>
            <a:rPr lang="en-US" sz="2600" kern="1200" dirty="0">
              <a:solidFill>
                <a:schemeClr val="bg1"/>
              </a:solidFill>
            </a:rPr>
            <a:t> </a:t>
          </a:r>
          <a:r>
            <a:rPr lang="en-US" sz="2600" kern="1200" dirty="0" err="1">
              <a:solidFill>
                <a:schemeClr val="bg1"/>
              </a:solidFill>
            </a:rPr>
            <a:t>tín</a:t>
          </a:r>
          <a:r>
            <a:rPr lang="en-US" sz="2600" kern="1200" dirty="0">
              <a:solidFill>
                <a:schemeClr val="bg1"/>
              </a:solidFill>
            </a:rPr>
            <a:t> </a:t>
          </a:r>
          <a:r>
            <a:rPr lang="en-US" sz="2600" kern="1200" dirty="0" err="1">
              <a:solidFill>
                <a:schemeClr val="bg1"/>
              </a:solidFill>
            </a:rPr>
            <a:t>trên</a:t>
          </a:r>
          <a:r>
            <a:rPr lang="en-US" sz="2600" kern="1200" dirty="0">
              <a:solidFill>
                <a:schemeClr val="bg1"/>
              </a:solidFill>
            </a:rPr>
            <a:t> </a:t>
          </a:r>
          <a:r>
            <a:rPr lang="en-US" sz="2600" kern="1200" dirty="0" err="1">
              <a:solidFill>
                <a:schemeClr val="bg1"/>
              </a:solidFill>
            </a:rPr>
            <a:t>thế</a:t>
          </a:r>
          <a:r>
            <a:rPr lang="en-US" sz="2600" kern="1200" dirty="0">
              <a:solidFill>
                <a:schemeClr val="bg1"/>
              </a:solidFill>
            </a:rPr>
            <a:t> </a:t>
          </a:r>
          <a:r>
            <a:rPr lang="en-US" sz="2600" kern="1200" dirty="0" err="1">
              <a:solidFill>
                <a:schemeClr val="bg1"/>
              </a:solidFill>
            </a:rPr>
            <a:t>giới</a:t>
          </a:r>
          <a:r>
            <a:rPr lang="en-US" sz="2600" kern="1200" dirty="0">
              <a:solidFill>
                <a:schemeClr val="bg1"/>
              </a:solidFill>
            </a:rPr>
            <a:t>.</a:t>
          </a:r>
        </a:p>
      </dsp:txBody>
      <dsp:txXfrm>
        <a:off x="0" y="0"/>
        <a:ext cx="10525126" cy="2100368"/>
      </dsp:txXfrm>
    </dsp:sp>
    <dsp:sp modelId="{BCC33A84-C113-4FF3-B918-F4639FC0B773}">
      <dsp:nvSpPr>
        <dsp:cNvPr id="0" name=""/>
        <dsp:cNvSpPr/>
      </dsp:nvSpPr>
      <dsp:spPr>
        <a:xfrm>
          <a:off x="0" y="2100368"/>
          <a:ext cx="105251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96257-7C7F-4E76-8336-0B4C522E97C2}">
      <dsp:nvSpPr>
        <dsp:cNvPr id="0" name=""/>
        <dsp:cNvSpPr/>
      </dsp:nvSpPr>
      <dsp:spPr>
        <a:xfrm>
          <a:off x="0" y="2100368"/>
          <a:ext cx="10525126" cy="210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kern="1200" dirty="0" err="1">
              <a:solidFill>
                <a:schemeClr val="bg1"/>
              </a:solidFill>
            </a:rPr>
            <a:t>Để</a:t>
          </a:r>
          <a:r>
            <a:rPr lang="en-US" sz="2600" kern="1200" dirty="0">
              <a:solidFill>
                <a:schemeClr val="bg1"/>
              </a:solidFill>
            </a:rPr>
            <a:t> </a:t>
          </a:r>
          <a:r>
            <a:rPr lang="en-US" sz="2600" kern="1200" dirty="0" err="1">
              <a:solidFill>
                <a:schemeClr val="bg1"/>
              </a:solidFill>
            </a:rPr>
            <a:t>tham</a:t>
          </a:r>
          <a:r>
            <a:rPr lang="en-US" sz="2600" kern="1200" dirty="0">
              <a:solidFill>
                <a:schemeClr val="bg1"/>
              </a:solidFill>
            </a:rPr>
            <a:t> </a:t>
          </a:r>
          <a:r>
            <a:rPr lang="en-US" sz="2600" kern="1200" dirty="0" err="1">
              <a:solidFill>
                <a:schemeClr val="bg1"/>
              </a:solidFill>
            </a:rPr>
            <a:t>gia</a:t>
          </a:r>
          <a:r>
            <a:rPr lang="en-US" sz="2600" kern="1200" dirty="0">
              <a:solidFill>
                <a:schemeClr val="bg1"/>
              </a:solidFill>
            </a:rPr>
            <a:t> </a:t>
          </a:r>
          <a:r>
            <a:rPr lang="en-US" sz="2600" kern="1200" dirty="0" err="1">
              <a:solidFill>
                <a:schemeClr val="bg1"/>
              </a:solidFill>
            </a:rPr>
            <a:t>giảng</a:t>
          </a:r>
          <a:r>
            <a:rPr lang="en-US" sz="2600" kern="1200" dirty="0">
              <a:solidFill>
                <a:schemeClr val="bg1"/>
              </a:solidFill>
            </a:rPr>
            <a:t> </a:t>
          </a:r>
          <a:r>
            <a:rPr lang="en-US" sz="2600" kern="1200" dirty="0" err="1">
              <a:solidFill>
                <a:schemeClr val="bg1"/>
              </a:solidFill>
            </a:rPr>
            <a:t>dạy</a:t>
          </a:r>
          <a:r>
            <a:rPr lang="en-US" sz="2600" kern="1200" dirty="0">
              <a:solidFill>
                <a:schemeClr val="bg1"/>
              </a:solidFill>
            </a:rPr>
            <a:t>, </a:t>
          </a:r>
          <a:r>
            <a:rPr lang="en-US" sz="2600" kern="1200" dirty="0" err="1">
              <a:solidFill>
                <a:schemeClr val="bg1"/>
              </a:solidFill>
            </a:rPr>
            <a:t>các</a:t>
          </a:r>
          <a:r>
            <a:rPr lang="en-US" sz="2600" kern="1200" dirty="0">
              <a:solidFill>
                <a:schemeClr val="bg1"/>
              </a:solidFill>
            </a:rPr>
            <a:t> GV </a:t>
          </a:r>
          <a:r>
            <a:rPr lang="en-US" sz="2600" kern="1200" dirty="0" err="1">
              <a:solidFill>
                <a:schemeClr val="bg1"/>
              </a:solidFill>
            </a:rPr>
            <a:t>nước</a:t>
          </a:r>
          <a:r>
            <a:rPr lang="en-US" sz="2600" kern="1200" dirty="0">
              <a:solidFill>
                <a:schemeClr val="bg1"/>
              </a:solidFill>
            </a:rPr>
            <a:t> </a:t>
          </a:r>
          <a:r>
            <a:rPr lang="en-US" sz="2600" kern="1200" dirty="0" err="1">
              <a:solidFill>
                <a:schemeClr val="bg1"/>
              </a:solidFill>
            </a:rPr>
            <a:t>ngoài</a:t>
          </a:r>
          <a:r>
            <a:rPr lang="en-US" sz="2600" kern="1200" dirty="0">
              <a:solidFill>
                <a:schemeClr val="bg1"/>
              </a:solidFill>
            </a:rPr>
            <a:t> </a:t>
          </a:r>
          <a:r>
            <a:rPr lang="en-US" sz="2600" kern="1200" dirty="0" err="1">
              <a:solidFill>
                <a:schemeClr val="bg1"/>
              </a:solidFill>
            </a:rPr>
            <a:t>cần</a:t>
          </a:r>
          <a:r>
            <a:rPr lang="en-US" sz="2600" kern="1200" dirty="0">
              <a:solidFill>
                <a:schemeClr val="bg1"/>
              </a:solidFill>
            </a:rPr>
            <a:t> </a:t>
          </a:r>
          <a:r>
            <a:rPr lang="en-US" sz="2600" kern="1200" dirty="0" err="1">
              <a:solidFill>
                <a:schemeClr val="bg1"/>
              </a:solidFill>
            </a:rPr>
            <a:t>đáp</a:t>
          </a:r>
          <a:r>
            <a:rPr lang="en-US" sz="2600" kern="1200" dirty="0">
              <a:solidFill>
                <a:schemeClr val="bg1"/>
              </a:solidFill>
            </a:rPr>
            <a:t> </a:t>
          </a:r>
          <a:r>
            <a:rPr lang="en-US" sz="2600" kern="1200" dirty="0" err="1">
              <a:solidFill>
                <a:schemeClr val="bg1"/>
              </a:solidFill>
            </a:rPr>
            <a:t>ứng</a:t>
          </a:r>
          <a:r>
            <a:rPr lang="en-US" sz="2600" kern="1200" dirty="0">
              <a:solidFill>
                <a:schemeClr val="bg1"/>
              </a:solidFill>
            </a:rPr>
            <a:t> </a:t>
          </a:r>
          <a:r>
            <a:rPr lang="en-US" sz="2600" kern="1200" dirty="0" err="1">
              <a:solidFill>
                <a:schemeClr val="bg1"/>
              </a:solidFill>
            </a:rPr>
            <a:t>các</a:t>
          </a:r>
          <a:r>
            <a:rPr lang="en-US" sz="2600" kern="1200" dirty="0">
              <a:solidFill>
                <a:schemeClr val="bg1"/>
              </a:solidFill>
            </a:rPr>
            <a:t> </a:t>
          </a:r>
          <a:r>
            <a:rPr lang="en-US" sz="2600" kern="1200" dirty="0" err="1">
              <a:solidFill>
                <a:schemeClr val="bg1"/>
              </a:solidFill>
            </a:rPr>
            <a:t>điều</a:t>
          </a:r>
          <a:r>
            <a:rPr lang="en-US" sz="2600" kern="1200" dirty="0">
              <a:solidFill>
                <a:schemeClr val="bg1"/>
              </a:solidFill>
            </a:rPr>
            <a:t> </a:t>
          </a:r>
          <a:r>
            <a:rPr lang="en-US" sz="2600" kern="1200" dirty="0" err="1">
              <a:solidFill>
                <a:schemeClr val="bg1"/>
              </a:solidFill>
            </a:rPr>
            <a:t>kiện</a:t>
          </a:r>
          <a:r>
            <a:rPr lang="en-US" sz="2600" kern="1200" dirty="0">
              <a:solidFill>
                <a:schemeClr val="bg1"/>
              </a:solidFill>
            </a:rPr>
            <a:t> </a:t>
          </a:r>
          <a:r>
            <a:rPr lang="en-US" sz="2600" kern="1200" dirty="0" err="1">
              <a:solidFill>
                <a:schemeClr val="bg1"/>
              </a:solidFill>
            </a:rPr>
            <a:t>về</a:t>
          </a:r>
          <a:r>
            <a:rPr lang="en-US" sz="2600" kern="1200" dirty="0">
              <a:solidFill>
                <a:schemeClr val="bg1"/>
              </a:solidFill>
            </a:rPr>
            <a:t> </a:t>
          </a:r>
          <a:r>
            <a:rPr lang="en-US" sz="2600" kern="1200" dirty="0" err="1">
              <a:solidFill>
                <a:schemeClr val="bg1"/>
              </a:solidFill>
            </a:rPr>
            <a:t>năng</a:t>
          </a:r>
          <a:r>
            <a:rPr lang="en-US" sz="2600" kern="1200" dirty="0">
              <a:solidFill>
                <a:schemeClr val="bg1"/>
              </a:solidFill>
            </a:rPr>
            <a:t> </a:t>
          </a:r>
          <a:r>
            <a:rPr lang="en-US" sz="2600" kern="1200" dirty="0" err="1">
              <a:solidFill>
                <a:schemeClr val="bg1"/>
              </a:solidFill>
            </a:rPr>
            <a:t>lực</a:t>
          </a:r>
          <a:r>
            <a:rPr lang="en-US" sz="2600" kern="1200" dirty="0">
              <a:solidFill>
                <a:schemeClr val="bg1"/>
              </a:solidFill>
            </a:rPr>
            <a:t> </a:t>
          </a:r>
          <a:r>
            <a:rPr lang="en-US" sz="2600" kern="1200" dirty="0" err="1">
              <a:solidFill>
                <a:schemeClr val="bg1"/>
              </a:solidFill>
            </a:rPr>
            <a:t>chuyên</a:t>
          </a:r>
          <a:r>
            <a:rPr lang="en-US" sz="2600" kern="1200" dirty="0">
              <a:solidFill>
                <a:schemeClr val="bg1"/>
              </a:solidFill>
            </a:rPr>
            <a:t> </a:t>
          </a:r>
          <a:r>
            <a:rPr lang="en-US" sz="2600" kern="1200" dirty="0" err="1">
              <a:solidFill>
                <a:schemeClr val="bg1"/>
              </a:solidFill>
            </a:rPr>
            <a:t>môn</a:t>
          </a:r>
          <a:r>
            <a:rPr lang="en-US" sz="2600" kern="1200" dirty="0">
              <a:solidFill>
                <a:schemeClr val="bg1"/>
              </a:solidFill>
            </a:rPr>
            <a:t> </a:t>
          </a:r>
          <a:r>
            <a:rPr lang="en-US" sz="2600" kern="1200" dirty="0" err="1">
              <a:solidFill>
                <a:schemeClr val="bg1"/>
              </a:solidFill>
            </a:rPr>
            <a:t>và</a:t>
          </a:r>
          <a:r>
            <a:rPr lang="en-US" sz="2600" kern="1200" dirty="0">
              <a:solidFill>
                <a:schemeClr val="bg1"/>
              </a:solidFill>
            </a:rPr>
            <a:t> </a:t>
          </a:r>
          <a:r>
            <a:rPr lang="en-US" sz="2600" kern="1200" dirty="0" err="1">
              <a:solidFill>
                <a:schemeClr val="bg1"/>
              </a:solidFill>
            </a:rPr>
            <a:t>kinh</a:t>
          </a:r>
          <a:r>
            <a:rPr lang="en-US" sz="2600" kern="1200" dirty="0">
              <a:solidFill>
                <a:schemeClr val="bg1"/>
              </a:solidFill>
            </a:rPr>
            <a:t> </a:t>
          </a:r>
          <a:r>
            <a:rPr lang="en-US" sz="2600" kern="1200" dirty="0" err="1">
              <a:solidFill>
                <a:schemeClr val="bg1"/>
              </a:solidFill>
            </a:rPr>
            <a:t>nghiệm</a:t>
          </a:r>
          <a:r>
            <a:rPr lang="en-US" sz="2600" kern="1200" dirty="0">
              <a:solidFill>
                <a:schemeClr val="bg1"/>
              </a:solidFill>
            </a:rPr>
            <a:t> (</a:t>
          </a:r>
          <a:r>
            <a:rPr lang="en-US" sz="2600" kern="1200" dirty="0" err="1">
              <a:solidFill>
                <a:schemeClr val="bg1"/>
              </a:solidFill>
            </a:rPr>
            <a:t>đã</a:t>
          </a:r>
          <a:r>
            <a:rPr lang="en-US" sz="2600" kern="1200" dirty="0">
              <a:solidFill>
                <a:schemeClr val="bg1"/>
              </a:solidFill>
            </a:rPr>
            <a:t> </a:t>
          </a:r>
          <a:r>
            <a:rPr lang="en-US" sz="2600" kern="1200" dirty="0" err="1">
              <a:solidFill>
                <a:schemeClr val="bg1"/>
              </a:solidFill>
            </a:rPr>
            <a:t>từng</a:t>
          </a:r>
          <a:r>
            <a:rPr lang="en-US" sz="2600" kern="1200" dirty="0">
              <a:solidFill>
                <a:schemeClr val="bg1"/>
              </a:solidFill>
            </a:rPr>
            <a:t> </a:t>
          </a:r>
          <a:r>
            <a:rPr lang="en-US" sz="2600" kern="1200" dirty="0" err="1">
              <a:solidFill>
                <a:schemeClr val="bg1"/>
              </a:solidFill>
            </a:rPr>
            <a:t>tham</a:t>
          </a:r>
          <a:r>
            <a:rPr lang="en-US" sz="2600" kern="1200" dirty="0">
              <a:solidFill>
                <a:schemeClr val="bg1"/>
              </a:solidFill>
            </a:rPr>
            <a:t> </a:t>
          </a:r>
          <a:r>
            <a:rPr lang="en-US" sz="2600" kern="1200" dirty="0" err="1">
              <a:solidFill>
                <a:schemeClr val="bg1"/>
              </a:solidFill>
            </a:rPr>
            <a:t>gia</a:t>
          </a:r>
          <a:r>
            <a:rPr lang="en-US" sz="2600" kern="1200" dirty="0">
              <a:solidFill>
                <a:schemeClr val="bg1"/>
              </a:solidFill>
            </a:rPr>
            <a:t> </a:t>
          </a:r>
          <a:r>
            <a:rPr lang="en-US" sz="2600" kern="1200" dirty="0" err="1">
              <a:solidFill>
                <a:schemeClr val="bg1"/>
              </a:solidFill>
            </a:rPr>
            <a:t>giảng</a:t>
          </a:r>
          <a:r>
            <a:rPr lang="en-US" sz="2600" kern="1200" dirty="0">
              <a:solidFill>
                <a:schemeClr val="bg1"/>
              </a:solidFill>
            </a:rPr>
            <a:t> </a:t>
          </a:r>
          <a:r>
            <a:rPr lang="en-US" sz="2600" kern="1200" dirty="0" err="1">
              <a:solidFill>
                <a:schemeClr val="bg1"/>
              </a:solidFill>
            </a:rPr>
            <a:t>dạy</a:t>
          </a:r>
          <a:r>
            <a:rPr lang="en-US" sz="2600" kern="1200" dirty="0">
              <a:solidFill>
                <a:schemeClr val="bg1"/>
              </a:solidFill>
            </a:rPr>
            <a:t> </a:t>
          </a:r>
          <a:r>
            <a:rPr lang="en-US" sz="2600" kern="1200" dirty="0" err="1">
              <a:solidFill>
                <a:schemeClr val="bg1"/>
              </a:solidFill>
            </a:rPr>
            <a:t>tại</a:t>
          </a:r>
          <a:r>
            <a:rPr lang="en-US" sz="2600" kern="1200" dirty="0">
              <a:solidFill>
                <a:schemeClr val="bg1"/>
              </a:solidFill>
            </a:rPr>
            <a:t> </a:t>
          </a:r>
          <a:r>
            <a:rPr lang="en-US" sz="2600" kern="1200" dirty="0" err="1">
              <a:solidFill>
                <a:schemeClr val="bg1"/>
              </a:solidFill>
            </a:rPr>
            <a:t>các</a:t>
          </a:r>
          <a:r>
            <a:rPr lang="en-US" sz="2600" kern="1200" dirty="0">
              <a:solidFill>
                <a:schemeClr val="bg1"/>
              </a:solidFill>
            </a:rPr>
            <a:t> </a:t>
          </a:r>
          <a:r>
            <a:rPr lang="en-US" sz="2600" kern="1200" dirty="0" err="1">
              <a:solidFill>
                <a:schemeClr val="bg1"/>
              </a:solidFill>
            </a:rPr>
            <a:t>đại</a:t>
          </a:r>
          <a:r>
            <a:rPr lang="en-US" sz="2600" kern="1200" dirty="0">
              <a:solidFill>
                <a:schemeClr val="bg1"/>
              </a:solidFill>
            </a:rPr>
            <a:t> </a:t>
          </a:r>
          <a:r>
            <a:rPr lang="en-US" sz="2600" kern="1200" dirty="0" err="1">
              <a:solidFill>
                <a:schemeClr val="bg1"/>
              </a:solidFill>
            </a:rPr>
            <a:t>học</a:t>
          </a:r>
          <a:r>
            <a:rPr lang="en-US" sz="2600" kern="1200" dirty="0">
              <a:solidFill>
                <a:schemeClr val="bg1"/>
              </a:solidFill>
            </a:rPr>
            <a:t> </a:t>
          </a:r>
          <a:r>
            <a:rPr lang="en-US" sz="2600" kern="1200" dirty="0" err="1">
              <a:solidFill>
                <a:schemeClr val="bg1"/>
              </a:solidFill>
            </a:rPr>
            <a:t>liên</a:t>
          </a:r>
          <a:r>
            <a:rPr lang="en-US" sz="2600" kern="1200" dirty="0">
              <a:solidFill>
                <a:schemeClr val="bg1"/>
              </a:solidFill>
            </a:rPr>
            <a:t> </a:t>
          </a:r>
          <a:r>
            <a:rPr lang="en-US" sz="2600" kern="1200" dirty="0" err="1">
              <a:solidFill>
                <a:schemeClr val="bg1"/>
              </a:solidFill>
            </a:rPr>
            <a:t>quan</a:t>
          </a:r>
          <a:r>
            <a:rPr lang="en-US" sz="2600" kern="1200" dirty="0">
              <a:solidFill>
                <a:schemeClr val="bg1"/>
              </a:solidFill>
            </a:rPr>
            <a:t> </a:t>
          </a:r>
          <a:r>
            <a:rPr lang="en-US" sz="2600" kern="1200" dirty="0" err="1">
              <a:solidFill>
                <a:schemeClr val="bg1"/>
              </a:solidFill>
            </a:rPr>
            <a:t>đến</a:t>
          </a:r>
          <a:r>
            <a:rPr lang="en-US" sz="2600" kern="1200" dirty="0">
              <a:solidFill>
                <a:schemeClr val="bg1"/>
              </a:solidFill>
            </a:rPr>
            <a:t> </a:t>
          </a:r>
          <a:r>
            <a:rPr lang="en-US" sz="2600" kern="1200" dirty="0" err="1">
              <a:solidFill>
                <a:schemeClr val="bg1"/>
              </a:solidFill>
            </a:rPr>
            <a:t>ngành</a:t>
          </a:r>
          <a:r>
            <a:rPr lang="en-US" sz="2600" kern="1200" dirty="0">
              <a:solidFill>
                <a:schemeClr val="bg1"/>
              </a:solidFill>
            </a:rPr>
            <a:t> </a:t>
          </a:r>
          <a:r>
            <a:rPr lang="en-US" sz="2600" kern="1200" dirty="0" err="1">
              <a:solidFill>
                <a:schemeClr val="bg1"/>
              </a:solidFill>
            </a:rPr>
            <a:t>đào</a:t>
          </a:r>
          <a:r>
            <a:rPr lang="en-US" sz="2600" kern="1200" dirty="0">
              <a:solidFill>
                <a:schemeClr val="bg1"/>
              </a:solidFill>
            </a:rPr>
            <a:t> </a:t>
          </a:r>
          <a:r>
            <a:rPr lang="en-US" sz="2600" kern="1200" dirty="0" err="1">
              <a:solidFill>
                <a:schemeClr val="bg1"/>
              </a:solidFill>
            </a:rPr>
            <a:t>tạo</a:t>
          </a:r>
          <a:r>
            <a:rPr lang="en-US" sz="2600" kern="1200" dirty="0">
              <a:solidFill>
                <a:schemeClr val="bg1"/>
              </a:solidFill>
            </a:rPr>
            <a:t> </a:t>
          </a:r>
          <a:r>
            <a:rPr lang="en-US" sz="2600" kern="1200" dirty="0" err="1">
              <a:solidFill>
                <a:schemeClr val="bg1"/>
              </a:solidFill>
            </a:rPr>
            <a:t>từ</a:t>
          </a:r>
          <a:r>
            <a:rPr lang="en-US" sz="2600" kern="1200" dirty="0">
              <a:solidFill>
                <a:schemeClr val="bg1"/>
              </a:solidFill>
            </a:rPr>
            <a:t> 3 </a:t>
          </a:r>
          <a:r>
            <a:rPr lang="en-US" sz="2600" kern="1200" dirty="0" err="1">
              <a:solidFill>
                <a:schemeClr val="bg1"/>
              </a:solidFill>
            </a:rPr>
            <a:t>năm</a:t>
          </a:r>
          <a:r>
            <a:rPr lang="en-US" sz="2600" kern="1200" dirty="0">
              <a:solidFill>
                <a:schemeClr val="bg1"/>
              </a:solidFill>
            </a:rPr>
            <a:t> </a:t>
          </a:r>
          <a:r>
            <a:rPr lang="en-US" sz="2600" kern="1200" dirty="0" err="1">
              <a:solidFill>
                <a:schemeClr val="bg1"/>
              </a:solidFill>
            </a:rPr>
            <a:t>trở</a:t>
          </a:r>
          <a:r>
            <a:rPr lang="en-US" sz="2600" kern="1200" dirty="0">
              <a:solidFill>
                <a:schemeClr val="bg1"/>
              </a:solidFill>
            </a:rPr>
            <a:t> </a:t>
          </a:r>
          <a:r>
            <a:rPr lang="en-US" sz="2600" kern="1200" dirty="0" err="1">
              <a:solidFill>
                <a:schemeClr val="bg1"/>
              </a:solidFill>
            </a:rPr>
            <a:t>lên</a:t>
          </a:r>
          <a:r>
            <a:rPr lang="en-US" sz="2600" kern="1200" dirty="0">
              <a:solidFill>
                <a:schemeClr val="bg1"/>
              </a:solidFill>
            </a:rPr>
            <a:t>), </a:t>
          </a:r>
          <a:r>
            <a:rPr lang="en-US" sz="2600" kern="1200" dirty="0" err="1">
              <a:solidFill>
                <a:schemeClr val="bg1"/>
              </a:solidFill>
            </a:rPr>
            <a:t>có</a:t>
          </a:r>
          <a:r>
            <a:rPr lang="en-US" sz="2600" kern="1200" dirty="0">
              <a:solidFill>
                <a:schemeClr val="bg1"/>
              </a:solidFill>
            </a:rPr>
            <a:t> </a:t>
          </a:r>
          <a:r>
            <a:rPr lang="en-US" sz="2600" kern="1200" dirty="0" err="1">
              <a:solidFill>
                <a:schemeClr val="bg1"/>
              </a:solidFill>
            </a:rPr>
            <a:t>trình</a:t>
          </a:r>
          <a:r>
            <a:rPr lang="en-US" sz="2600" kern="1200" dirty="0">
              <a:solidFill>
                <a:schemeClr val="bg1"/>
              </a:solidFill>
            </a:rPr>
            <a:t> </a:t>
          </a:r>
          <a:r>
            <a:rPr lang="en-US" sz="2600" kern="1200" dirty="0" err="1">
              <a:solidFill>
                <a:schemeClr val="bg1"/>
              </a:solidFill>
            </a:rPr>
            <a:t>độ</a:t>
          </a:r>
          <a:r>
            <a:rPr lang="en-US" sz="2600" kern="1200" dirty="0">
              <a:solidFill>
                <a:schemeClr val="bg1"/>
              </a:solidFill>
            </a:rPr>
            <a:t> </a:t>
          </a:r>
          <a:r>
            <a:rPr lang="en-US" sz="2600" kern="1200" dirty="0" err="1">
              <a:solidFill>
                <a:schemeClr val="bg1"/>
              </a:solidFill>
            </a:rPr>
            <a:t>từ</a:t>
          </a:r>
          <a:r>
            <a:rPr lang="en-US" sz="2600" kern="1200" dirty="0">
              <a:solidFill>
                <a:schemeClr val="bg1"/>
              </a:solidFill>
            </a:rPr>
            <a:t> </a:t>
          </a:r>
          <a:r>
            <a:rPr lang="en-US" sz="2600" kern="1200" dirty="0" err="1">
              <a:solidFill>
                <a:schemeClr val="bg1"/>
              </a:solidFill>
            </a:rPr>
            <a:t>thạc</a:t>
          </a:r>
          <a:r>
            <a:rPr lang="en-US" sz="2600" kern="1200" dirty="0">
              <a:solidFill>
                <a:schemeClr val="bg1"/>
              </a:solidFill>
            </a:rPr>
            <a:t> </a:t>
          </a:r>
          <a:r>
            <a:rPr lang="en-US" sz="2600" kern="1200" dirty="0" err="1">
              <a:solidFill>
                <a:schemeClr val="bg1"/>
              </a:solidFill>
            </a:rPr>
            <a:t>sỹ</a:t>
          </a:r>
          <a:r>
            <a:rPr lang="en-US" sz="2600" kern="1200" dirty="0">
              <a:solidFill>
                <a:schemeClr val="bg1"/>
              </a:solidFill>
            </a:rPr>
            <a:t> </a:t>
          </a:r>
          <a:r>
            <a:rPr lang="en-US" sz="2600" kern="1200" dirty="0" err="1">
              <a:solidFill>
                <a:schemeClr val="bg1"/>
              </a:solidFill>
            </a:rPr>
            <a:t>trở</a:t>
          </a:r>
          <a:r>
            <a:rPr lang="en-US" sz="2600" kern="1200" dirty="0">
              <a:solidFill>
                <a:schemeClr val="bg1"/>
              </a:solidFill>
            </a:rPr>
            <a:t> </a:t>
          </a:r>
          <a:r>
            <a:rPr lang="en-US" sz="2600" kern="1200" dirty="0" err="1">
              <a:solidFill>
                <a:schemeClr val="bg1"/>
              </a:solidFill>
            </a:rPr>
            <a:t>lên</a:t>
          </a:r>
          <a:r>
            <a:rPr lang="en-US" sz="2600" kern="1200" dirty="0">
              <a:solidFill>
                <a:schemeClr val="bg1"/>
              </a:solidFill>
            </a:rPr>
            <a:t> </a:t>
          </a:r>
          <a:r>
            <a:rPr lang="en-US" sz="2600" kern="1200" dirty="0" err="1">
              <a:solidFill>
                <a:schemeClr val="bg1"/>
              </a:solidFill>
            </a:rPr>
            <a:t>và</a:t>
          </a:r>
          <a:r>
            <a:rPr lang="en-US" sz="2600" kern="1200" dirty="0">
              <a:solidFill>
                <a:schemeClr val="bg1"/>
              </a:solidFill>
            </a:rPr>
            <a:t> </a:t>
          </a:r>
          <a:r>
            <a:rPr lang="en-US" sz="2600" kern="1200" dirty="0" err="1">
              <a:solidFill>
                <a:schemeClr val="bg1"/>
              </a:solidFill>
            </a:rPr>
            <a:t>được</a:t>
          </a:r>
          <a:r>
            <a:rPr lang="en-US" sz="2600" kern="1200" dirty="0">
              <a:solidFill>
                <a:schemeClr val="bg1"/>
              </a:solidFill>
            </a:rPr>
            <a:t> Khoa </a:t>
          </a:r>
          <a:r>
            <a:rPr lang="en-US" sz="2600" kern="1200" dirty="0" err="1">
              <a:solidFill>
                <a:schemeClr val="bg1"/>
              </a:solidFill>
            </a:rPr>
            <a:t>quản</a:t>
          </a:r>
          <a:r>
            <a:rPr lang="en-US" sz="2600" kern="1200" dirty="0">
              <a:solidFill>
                <a:schemeClr val="bg1"/>
              </a:solidFill>
            </a:rPr>
            <a:t> </a:t>
          </a:r>
          <a:r>
            <a:rPr lang="en-US" sz="2600" kern="1200" dirty="0" err="1">
              <a:solidFill>
                <a:schemeClr val="bg1"/>
              </a:solidFill>
            </a:rPr>
            <a:t>lý</a:t>
          </a:r>
          <a:r>
            <a:rPr lang="en-US" sz="2600" kern="1200" dirty="0">
              <a:solidFill>
                <a:schemeClr val="bg1"/>
              </a:solidFill>
            </a:rPr>
            <a:t> </a:t>
          </a:r>
          <a:r>
            <a:rPr lang="en-US" sz="2600" kern="1200" dirty="0" err="1">
              <a:solidFill>
                <a:schemeClr val="bg1"/>
              </a:solidFill>
            </a:rPr>
            <a:t>ngành</a:t>
          </a:r>
          <a:r>
            <a:rPr lang="en-US" sz="2600" kern="1200" dirty="0">
              <a:solidFill>
                <a:schemeClr val="bg1"/>
              </a:solidFill>
            </a:rPr>
            <a:t> </a:t>
          </a:r>
          <a:r>
            <a:rPr lang="en-US" sz="2600" kern="1200" dirty="0" err="1">
              <a:solidFill>
                <a:schemeClr val="bg1"/>
              </a:solidFill>
            </a:rPr>
            <a:t>đánh</a:t>
          </a:r>
          <a:r>
            <a:rPr lang="en-US" sz="2600" kern="1200" dirty="0">
              <a:solidFill>
                <a:schemeClr val="bg1"/>
              </a:solidFill>
            </a:rPr>
            <a:t> </a:t>
          </a:r>
          <a:r>
            <a:rPr lang="en-US" sz="2600" kern="1200" dirty="0" err="1">
              <a:solidFill>
                <a:schemeClr val="bg1"/>
              </a:solidFill>
            </a:rPr>
            <a:t>giá</a:t>
          </a:r>
          <a:r>
            <a:rPr lang="en-US" sz="2600" kern="1200" dirty="0">
              <a:solidFill>
                <a:schemeClr val="bg1"/>
              </a:solidFill>
            </a:rPr>
            <a:t> </a:t>
          </a:r>
          <a:r>
            <a:rPr lang="en-US" sz="2600" kern="1200" dirty="0" err="1">
              <a:solidFill>
                <a:schemeClr val="bg1"/>
              </a:solidFill>
            </a:rPr>
            <a:t>cao</a:t>
          </a:r>
          <a:endParaRPr lang="en-US" sz="2600" kern="1200" dirty="0">
            <a:solidFill>
              <a:schemeClr val="bg1"/>
            </a:solidFill>
          </a:endParaRPr>
        </a:p>
      </dsp:txBody>
      <dsp:txXfrm>
        <a:off x="0" y="2100368"/>
        <a:ext cx="10525126" cy="210036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FE729-3E64-4E8A-8CE8-810F500EA08B}"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83011-1E19-4E36-B615-AE7EF67AF0C0}" type="slidenum">
              <a:rPr lang="en-US" smtClean="0"/>
              <a:t>‹#›</a:t>
            </a:fld>
            <a:endParaRPr lang="en-US"/>
          </a:p>
        </p:txBody>
      </p:sp>
    </p:spTree>
    <p:extLst>
      <p:ext uri="{BB962C8B-B14F-4D97-AF65-F5344CB8AC3E}">
        <p14:creationId xmlns:p14="http://schemas.microsoft.com/office/powerpoint/2010/main" val="350646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5861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4633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2286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bb846a51e826277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bb846a51e826277_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67815" marR="0" indent="0" algn="l" rtl="0">
              <a:lnSpc>
                <a:spcPct val="150000"/>
              </a:lnSpc>
              <a:spcBef>
                <a:spcPts val="0"/>
              </a:spcBef>
              <a:spcAft>
                <a:spcPts val="0"/>
              </a:spcAft>
              <a:buClr>
                <a:srgbClr val="000000"/>
              </a:buClr>
              <a:buSzPts val="1100"/>
              <a:buFont typeface="Arial"/>
              <a:buNone/>
            </a:pPr>
            <a:endParaRPr sz="1600" b="0" i="0" u="none" strike="noStrike" cap="none" dirty="0">
              <a:solidFill>
                <a:srgbClr val="000000"/>
              </a:solidFill>
              <a:uFillTx/>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1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0437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A83011-1E19-4E36-B615-AE7EF67AF0C0}" type="slidenum">
              <a:rPr lang="en-US" smtClean="0"/>
              <a:t>4</a:t>
            </a:fld>
            <a:endParaRPr lang="en-US"/>
          </a:p>
        </p:txBody>
      </p:sp>
    </p:spTree>
    <p:extLst>
      <p:ext uri="{BB962C8B-B14F-4D97-AF65-F5344CB8AC3E}">
        <p14:creationId xmlns:p14="http://schemas.microsoft.com/office/powerpoint/2010/main" val="326095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marR="0" indent="0" algn="l" rtl="0">
              <a:lnSpc>
                <a:spcPct val="150000"/>
              </a:lnSpc>
              <a:spcBef>
                <a:spcPts val="0"/>
              </a:spcBef>
              <a:spcAft>
                <a:spcPts val="0"/>
              </a:spcAft>
              <a:buClr>
                <a:srgbClr val="000000"/>
              </a:buClr>
              <a:buSzPts val="1100"/>
              <a:buFont typeface="Arial"/>
              <a:buNone/>
            </a:pPr>
            <a:endParaRPr lang="en-US" sz="1600" b="0" i="0" u="none" strike="noStrike" cap="none" dirty="0">
              <a:solidFill>
                <a:srgbClr val="000000"/>
              </a:solidFill>
              <a:uFillTx/>
              <a:sym typeface="Arial"/>
            </a:endParaRPr>
          </a:p>
        </p:txBody>
      </p:sp>
    </p:spTree>
    <p:extLst>
      <p:ext uri="{BB962C8B-B14F-4D97-AF65-F5344CB8AC3E}">
        <p14:creationId xmlns:p14="http://schemas.microsoft.com/office/powerpoint/2010/main" val="423917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457200" y="720725"/>
            <a:ext cx="6400800" cy="3600450"/>
          </a:xfrm>
          <a:prstGeom prst="rect">
            <a:avLst/>
          </a:prstGeom>
        </p:spPr>
      </p:sp>
      <p:sp>
        <p:nvSpPr>
          <p:cNvPr id="521" name="PlaceHolder 2"/>
          <p:cNvSpPr>
            <a:spLocks noGrp="1"/>
          </p:cNvSpPr>
          <p:nvPr>
            <p:ph type="body"/>
          </p:nvPr>
        </p:nvSpPr>
        <p:spPr>
          <a:xfrm>
            <a:off x="731520" y="4560480"/>
            <a:ext cx="5851800" cy="4320360"/>
          </a:xfrm>
          <a:prstGeom prst="rect">
            <a:avLst/>
          </a:prstGeom>
        </p:spPr>
        <p:txBody>
          <a:bodyPr lIns="96480" tIns="96480" rIns="96480" bIns="96480">
            <a:noAutofit/>
          </a:bodyPr>
          <a:lstStyle/>
          <a:p>
            <a:pPr marL="167760">
              <a:lnSpc>
                <a:spcPct val="150000"/>
              </a:lnSpc>
            </a:pPr>
            <a:endParaRPr lang="en-US" sz="1600" b="0" strike="noStrike" spc="-1" dirty="0"/>
          </a:p>
        </p:txBody>
      </p:sp>
    </p:spTree>
    <p:extLst>
      <p:ext uri="{BB962C8B-B14F-4D97-AF65-F5344CB8AC3E}">
        <p14:creationId xmlns:p14="http://schemas.microsoft.com/office/powerpoint/2010/main" val="295539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8055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57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384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5226100" y="-1909533"/>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txBox="1">
            <a:spLocks noGrp="1"/>
          </p:cNvSpPr>
          <p:nvPr>
            <p:ph type="title"/>
          </p:nvPr>
        </p:nvSpPr>
        <p:spPr>
          <a:xfrm>
            <a:off x="8350267" y="3331167"/>
            <a:ext cx="2894000" cy="595792"/>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6" name="Google Shape;16;p3"/>
          <p:cNvSpPr txBox="1">
            <a:spLocks noGrp="1"/>
          </p:cNvSpPr>
          <p:nvPr>
            <p:ph type="subTitle" idx="1"/>
          </p:nvPr>
        </p:nvSpPr>
        <p:spPr>
          <a:xfrm>
            <a:off x="8350267" y="4138477"/>
            <a:ext cx="2762800" cy="9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7" name="Google Shape;17;p3"/>
          <p:cNvSpPr txBox="1">
            <a:spLocks noGrp="1"/>
          </p:cNvSpPr>
          <p:nvPr>
            <p:ph type="title" idx="2" hasCustomPrompt="1"/>
          </p:nvPr>
        </p:nvSpPr>
        <p:spPr>
          <a:xfrm>
            <a:off x="8464980" y="2243233"/>
            <a:ext cx="2068341" cy="82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125486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4"/>
        </a:solidFill>
        <a:effectLst/>
      </p:bgPr>
    </p:bg>
    <p:spTree>
      <p:nvGrpSpPr>
        <p:cNvPr id="1" name="Shape 114"/>
        <p:cNvGrpSpPr/>
        <p:nvPr/>
      </p:nvGrpSpPr>
      <p:grpSpPr>
        <a:xfrm>
          <a:off x="0" y="0"/>
          <a:ext cx="0" cy="0"/>
          <a:chOff x="0" y="0"/>
          <a:chExt cx="0" cy="0"/>
        </a:xfrm>
      </p:grpSpPr>
      <p:sp>
        <p:nvSpPr>
          <p:cNvPr id="115" name="Google Shape;115;p18"/>
          <p:cNvSpPr/>
          <p:nvPr/>
        </p:nvSpPr>
        <p:spPr>
          <a:xfrm>
            <a:off x="-2838049" y="-83106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8"/>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8"/>
          <p:cNvSpPr txBox="1">
            <a:spLocks noGrp="1"/>
          </p:cNvSpPr>
          <p:nvPr>
            <p:ph type="title"/>
          </p:nvPr>
        </p:nvSpPr>
        <p:spPr>
          <a:xfrm>
            <a:off x="3461400" y="2465233"/>
            <a:ext cx="5269200" cy="57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2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118" name="Google Shape;118;p18"/>
          <p:cNvSpPr txBox="1">
            <a:spLocks noGrp="1"/>
          </p:cNvSpPr>
          <p:nvPr>
            <p:ph type="subTitle" idx="1"/>
          </p:nvPr>
        </p:nvSpPr>
        <p:spPr>
          <a:xfrm>
            <a:off x="3747400" y="3189900"/>
            <a:ext cx="4697200" cy="17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100"/>
              <a:buFont typeface="Roboto"/>
              <a:buNone/>
              <a:defRPr sz="1467">
                <a:latin typeface="Roboto"/>
                <a:ea typeface="Roboto"/>
                <a:cs typeface="Roboto"/>
                <a:sym typeface="Roboto"/>
              </a:defRPr>
            </a:lvl2pPr>
            <a:lvl3pPr lvl="2" rtl="0">
              <a:lnSpc>
                <a:spcPct val="100000"/>
              </a:lnSpc>
              <a:spcBef>
                <a:spcPts val="0"/>
              </a:spcBef>
              <a:spcAft>
                <a:spcPts val="0"/>
              </a:spcAft>
              <a:buSzPts val="1100"/>
              <a:buFont typeface="Roboto"/>
              <a:buNone/>
              <a:defRPr sz="1467">
                <a:latin typeface="Roboto"/>
                <a:ea typeface="Roboto"/>
                <a:cs typeface="Roboto"/>
                <a:sym typeface="Roboto"/>
              </a:defRPr>
            </a:lvl3pPr>
            <a:lvl4pPr lvl="3" rtl="0">
              <a:lnSpc>
                <a:spcPct val="100000"/>
              </a:lnSpc>
              <a:spcBef>
                <a:spcPts val="0"/>
              </a:spcBef>
              <a:spcAft>
                <a:spcPts val="0"/>
              </a:spcAft>
              <a:buSzPts val="1100"/>
              <a:buFont typeface="Roboto"/>
              <a:buNone/>
              <a:defRPr sz="1467">
                <a:latin typeface="Roboto"/>
                <a:ea typeface="Roboto"/>
                <a:cs typeface="Roboto"/>
                <a:sym typeface="Roboto"/>
              </a:defRPr>
            </a:lvl4pPr>
            <a:lvl5pPr lvl="4" rtl="0">
              <a:lnSpc>
                <a:spcPct val="100000"/>
              </a:lnSpc>
              <a:spcBef>
                <a:spcPts val="0"/>
              </a:spcBef>
              <a:spcAft>
                <a:spcPts val="0"/>
              </a:spcAft>
              <a:buSzPts val="1100"/>
              <a:buFont typeface="Roboto"/>
              <a:buNone/>
              <a:defRPr sz="1467">
                <a:latin typeface="Roboto"/>
                <a:ea typeface="Roboto"/>
                <a:cs typeface="Roboto"/>
                <a:sym typeface="Roboto"/>
              </a:defRPr>
            </a:lvl5pPr>
            <a:lvl6pPr lvl="5" rtl="0">
              <a:lnSpc>
                <a:spcPct val="100000"/>
              </a:lnSpc>
              <a:spcBef>
                <a:spcPts val="0"/>
              </a:spcBef>
              <a:spcAft>
                <a:spcPts val="0"/>
              </a:spcAft>
              <a:buSzPts val="1100"/>
              <a:buFont typeface="Roboto"/>
              <a:buNone/>
              <a:defRPr sz="1467">
                <a:latin typeface="Roboto"/>
                <a:ea typeface="Roboto"/>
                <a:cs typeface="Roboto"/>
                <a:sym typeface="Roboto"/>
              </a:defRPr>
            </a:lvl6pPr>
            <a:lvl7pPr lvl="6" rtl="0">
              <a:lnSpc>
                <a:spcPct val="100000"/>
              </a:lnSpc>
              <a:spcBef>
                <a:spcPts val="0"/>
              </a:spcBef>
              <a:spcAft>
                <a:spcPts val="0"/>
              </a:spcAft>
              <a:buSzPts val="1100"/>
              <a:buFont typeface="Roboto"/>
              <a:buNone/>
              <a:defRPr sz="1467">
                <a:latin typeface="Roboto"/>
                <a:ea typeface="Roboto"/>
                <a:cs typeface="Roboto"/>
                <a:sym typeface="Roboto"/>
              </a:defRPr>
            </a:lvl7pPr>
            <a:lvl8pPr lvl="7" rtl="0">
              <a:lnSpc>
                <a:spcPct val="100000"/>
              </a:lnSpc>
              <a:spcBef>
                <a:spcPts val="0"/>
              </a:spcBef>
              <a:spcAft>
                <a:spcPts val="0"/>
              </a:spcAft>
              <a:buSzPts val="1100"/>
              <a:buFont typeface="Roboto"/>
              <a:buNone/>
              <a:defRPr sz="1467">
                <a:latin typeface="Roboto"/>
                <a:ea typeface="Roboto"/>
                <a:cs typeface="Roboto"/>
                <a:sym typeface="Roboto"/>
              </a:defRPr>
            </a:lvl8pPr>
            <a:lvl9pPr lvl="8"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19" name="Google Shape;119;p1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Tree>
    <p:extLst>
      <p:ext uri="{BB962C8B-B14F-4D97-AF65-F5344CB8AC3E}">
        <p14:creationId xmlns:p14="http://schemas.microsoft.com/office/powerpoint/2010/main" val="187275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199979" y="2540733"/>
            <a:ext cx="3582800" cy="39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dirty="0"/>
          </a:p>
        </p:txBody>
      </p:sp>
      <p:sp>
        <p:nvSpPr>
          <p:cNvPr id="125" name="Google Shape;125;p20"/>
          <p:cNvSpPr txBox="1">
            <a:spLocks noGrp="1"/>
          </p:cNvSpPr>
          <p:nvPr>
            <p:ph type="subTitle" idx="1"/>
          </p:nvPr>
        </p:nvSpPr>
        <p:spPr>
          <a:xfrm>
            <a:off x="2199967" y="1554800"/>
            <a:ext cx="7792800" cy="9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Bree Serif"/>
              <a:buNone/>
              <a:defRPr>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sym typeface="Bree Serif"/>
              </a:defRPr>
            </a:lvl1pPr>
            <a:lvl2pPr lvl="1"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2pPr>
            <a:lvl3pPr lvl="2"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3pPr>
            <a:lvl4pPr lvl="3"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4pPr>
            <a:lvl5pPr lvl="4"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5pPr>
            <a:lvl6pPr lvl="5"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6pPr>
            <a:lvl7pPr lvl="6"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7pPr>
            <a:lvl8pPr lvl="7"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8pPr>
            <a:lvl9pPr lvl="8"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9pPr>
          </a:lstStyle>
          <a:p>
            <a:endParaRPr dirty="0"/>
          </a:p>
        </p:txBody>
      </p:sp>
      <p:sp>
        <p:nvSpPr>
          <p:cNvPr id="126" name="Google Shape;126;p20"/>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055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7496612" y="4885200"/>
            <a:ext cx="35828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4"/>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dirty="0"/>
          </a:p>
        </p:txBody>
      </p:sp>
      <p:sp>
        <p:nvSpPr>
          <p:cNvPr id="129" name="Google Shape;129;p21"/>
          <p:cNvSpPr txBox="1">
            <a:spLocks noGrp="1"/>
          </p:cNvSpPr>
          <p:nvPr>
            <p:ph type="subTitle" idx="1"/>
          </p:nvPr>
        </p:nvSpPr>
        <p:spPr>
          <a:xfrm>
            <a:off x="7398700" y="2691700"/>
            <a:ext cx="3680800" cy="112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800"/>
              <a:buFont typeface="Bree Serif"/>
              <a:buNone/>
              <a:defRPr>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sym typeface="Bree Serif"/>
              </a:defRPr>
            </a:lvl1pPr>
            <a:lvl2pPr lvl="1"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2pPr>
            <a:lvl3pPr lvl="2"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3pPr>
            <a:lvl4pPr lvl="3"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4pPr>
            <a:lvl5pPr lvl="4"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5pPr>
            <a:lvl6pPr lvl="5"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6pPr>
            <a:lvl7pPr lvl="6"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7pPr>
            <a:lvl8pPr lvl="7"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8pPr>
            <a:lvl9pPr lvl="8"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9pPr>
          </a:lstStyle>
          <a:p>
            <a:endParaRPr dirty="0"/>
          </a:p>
        </p:txBody>
      </p:sp>
      <p:sp>
        <p:nvSpPr>
          <p:cNvPr id="130" name="Google Shape;130;p21"/>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052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31"/>
        <p:cNvGrpSpPr/>
        <p:nvPr/>
      </p:nvGrpSpPr>
      <p:grpSpPr>
        <a:xfrm>
          <a:off x="0" y="0"/>
          <a:ext cx="0" cy="0"/>
          <a:chOff x="0" y="0"/>
          <a:chExt cx="0" cy="0"/>
        </a:xfrm>
      </p:grpSpPr>
      <p:sp>
        <p:nvSpPr>
          <p:cNvPr id="132" name="Google Shape;132;p22"/>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2"/>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2"/>
          <p:cNvSpPr txBox="1">
            <a:spLocks noGrp="1"/>
          </p:cNvSpPr>
          <p:nvPr>
            <p:ph type="title"/>
          </p:nvPr>
        </p:nvSpPr>
        <p:spPr>
          <a:xfrm>
            <a:off x="948967" y="3657033"/>
            <a:ext cx="4231600" cy="339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35" name="Google Shape;135;p22"/>
          <p:cNvSpPr txBox="1">
            <a:spLocks noGrp="1"/>
          </p:cNvSpPr>
          <p:nvPr>
            <p:ph type="subTitle" idx="1"/>
          </p:nvPr>
        </p:nvSpPr>
        <p:spPr>
          <a:xfrm>
            <a:off x="948967" y="4059533"/>
            <a:ext cx="3994000" cy="41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36" name="Google Shape;136;p22"/>
          <p:cNvSpPr txBox="1">
            <a:spLocks noGrp="1"/>
          </p:cNvSpPr>
          <p:nvPr>
            <p:ph type="title" idx="2" hasCustomPrompt="1"/>
          </p:nvPr>
        </p:nvSpPr>
        <p:spPr>
          <a:xfrm>
            <a:off x="1067933" y="2495333"/>
            <a:ext cx="1819200" cy="82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405112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7"/>
        <p:cNvGrpSpPr/>
        <p:nvPr/>
      </p:nvGrpSpPr>
      <p:grpSpPr>
        <a:xfrm>
          <a:off x="0" y="0"/>
          <a:ext cx="0" cy="0"/>
          <a:chOff x="0" y="0"/>
          <a:chExt cx="0" cy="0"/>
        </a:xfrm>
      </p:grpSpPr>
      <p:sp>
        <p:nvSpPr>
          <p:cNvPr id="138" name="Google Shape;138;p23"/>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3"/>
          <p:cNvSpPr txBox="1">
            <a:spLocks noGrp="1"/>
          </p:cNvSpPr>
          <p:nvPr>
            <p:ph type="title"/>
          </p:nvPr>
        </p:nvSpPr>
        <p:spPr>
          <a:xfrm>
            <a:off x="3980200" y="5280300"/>
            <a:ext cx="4231600" cy="33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40" name="Google Shape;140;p23"/>
          <p:cNvSpPr txBox="1">
            <a:spLocks noGrp="1"/>
          </p:cNvSpPr>
          <p:nvPr>
            <p:ph type="subTitle" idx="1"/>
          </p:nvPr>
        </p:nvSpPr>
        <p:spPr>
          <a:xfrm>
            <a:off x="4099000" y="5682800"/>
            <a:ext cx="3994000" cy="4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41" name="Google Shape;141;p23"/>
          <p:cNvSpPr txBox="1">
            <a:spLocks noGrp="1"/>
          </p:cNvSpPr>
          <p:nvPr>
            <p:ph type="title" idx="2" hasCustomPrompt="1"/>
          </p:nvPr>
        </p:nvSpPr>
        <p:spPr>
          <a:xfrm>
            <a:off x="5186400" y="3972533"/>
            <a:ext cx="1819200" cy="8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242928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4"/>
        <p:cNvGrpSpPr/>
        <p:nvPr/>
      </p:nvGrpSpPr>
      <p:grpSpPr>
        <a:xfrm>
          <a:off x="0" y="0"/>
          <a:ext cx="0" cy="0"/>
          <a:chOff x="0" y="0"/>
          <a:chExt cx="0" cy="0"/>
        </a:xfrm>
      </p:grpSpPr>
      <p:sp>
        <p:nvSpPr>
          <p:cNvPr id="155" name="Google Shape;155;p26"/>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26"/>
          <p:cNvSpPr txBox="1">
            <a:spLocks noGrp="1"/>
          </p:cNvSpPr>
          <p:nvPr>
            <p:ph type="title"/>
          </p:nvPr>
        </p:nvSpPr>
        <p:spPr>
          <a:xfrm>
            <a:off x="1590985"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57" name="Google Shape;157;p26"/>
          <p:cNvSpPr txBox="1">
            <a:spLocks noGrp="1"/>
          </p:cNvSpPr>
          <p:nvPr>
            <p:ph type="subTitle" idx="1"/>
          </p:nvPr>
        </p:nvSpPr>
        <p:spPr>
          <a:xfrm>
            <a:off x="1536867"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58" name="Google Shape;158;p26"/>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59" name="Google Shape;159;p26"/>
          <p:cNvSpPr txBox="1">
            <a:spLocks noGrp="1"/>
          </p:cNvSpPr>
          <p:nvPr>
            <p:ph type="title" idx="3"/>
          </p:nvPr>
        </p:nvSpPr>
        <p:spPr>
          <a:xfrm>
            <a:off x="4628521"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0" name="Google Shape;160;p26"/>
          <p:cNvSpPr txBox="1">
            <a:spLocks noGrp="1"/>
          </p:cNvSpPr>
          <p:nvPr>
            <p:ph type="subTitle" idx="4"/>
          </p:nvPr>
        </p:nvSpPr>
        <p:spPr>
          <a:xfrm>
            <a:off x="4574403"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61" name="Google Shape;161;p26"/>
          <p:cNvSpPr txBox="1">
            <a:spLocks noGrp="1"/>
          </p:cNvSpPr>
          <p:nvPr>
            <p:ph type="title" idx="5"/>
          </p:nvPr>
        </p:nvSpPr>
        <p:spPr>
          <a:xfrm>
            <a:off x="7666057"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2" name="Google Shape;162;p26"/>
          <p:cNvSpPr txBox="1">
            <a:spLocks noGrp="1"/>
          </p:cNvSpPr>
          <p:nvPr>
            <p:ph type="subTitle" idx="6"/>
          </p:nvPr>
        </p:nvSpPr>
        <p:spPr>
          <a:xfrm>
            <a:off x="7611937"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917831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3"/>
        <p:cNvGrpSpPr/>
        <p:nvPr/>
      </p:nvGrpSpPr>
      <p:grpSpPr>
        <a:xfrm>
          <a:off x="0" y="0"/>
          <a:ext cx="0" cy="0"/>
          <a:chOff x="0" y="0"/>
          <a:chExt cx="0" cy="0"/>
        </a:xfrm>
      </p:grpSpPr>
      <p:sp>
        <p:nvSpPr>
          <p:cNvPr id="164" name="Google Shape;164;p27"/>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27"/>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27"/>
          <p:cNvSpPr txBox="1">
            <a:spLocks noGrp="1"/>
          </p:cNvSpPr>
          <p:nvPr>
            <p:ph type="title"/>
          </p:nvPr>
        </p:nvSpPr>
        <p:spPr>
          <a:xfrm>
            <a:off x="1059800" y="268206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7" name="Google Shape;167;p27"/>
          <p:cNvSpPr txBox="1">
            <a:spLocks noGrp="1"/>
          </p:cNvSpPr>
          <p:nvPr>
            <p:ph type="subTitle" idx="1"/>
          </p:nvPr>
        </p:nvSpPr>
        <p:spPr>
          <a:xfrm>
            <a:off x="2556667" y="21875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68" name="Google Shape;168;p27"/>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69" name="Google Shape;169;p27"/>
          <p:cNvSpPr txBox="1">
            <a:spLocks noGrp="1"/>
          </p:cNvSpPr>
          <p:nvPr>
            <p:ph type="title" idx="3"/>
          </p:nvPr>
        </p:nvSpPr>
        <p:spPr>
          <a:xfrm>
            <a:off x="6205917" y="262556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0" name="Google Shape;170;p27"/>
          <p:cNvSpPr txBox="1">
            <a:spLocks noGrp="1"/>
          </p:cNvSpPr>
          <p:nvPr>
            <p:ph type="subTitle" idx="4"/>
          </p:nvPr>
        </p:nvSpPr>
        <p:spPr>
          <a:xfrm>
            <a:off x="7702783" y="21875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1" name="Google Shape;171;p27"/>
          <p:cNvSpPr txBox="1">
            <a:spLocks noGrp="1"/>
          </p:cNvSpPr>
          <p:nvPr>
            <p:ph type="title" idx="5"/>
          </p:nvPr>
        </p:nvSpPr>
        <p:spPr>
          <a:xfrm>
            <a:off x="1059800" y="478931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2" name="Google Shape;172;p27"/>
          <p:cNvSpPr txBox="1">
            <a:spLocks noGrp="1"/>
          </p:cNvSpPr>
          <p:nvPr>
            <p:ph type="subTitle" idx="6"/>
          </p:nvPr>
        </p:nvSpPr>
        <p:spPr>
          <a:xfrm>
            <a:off x="2556667" y="43230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3" name="Google Shape;173;p27"/>
          <p:cNvSpPr txBox="1">
            <a:spLocks noGrp="1"/>
          </p:cNvSpPr>
          <p:nvPr>
            <p:ph type="title" idx="7"/>
          </p:nvPr>
        </p:nvSpPr>
        <p:spPr>
          <a:xfrm>
            <a:off x="6205917" y="478931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4" name="Google Shape;174;p27"/>
          <p:cNvSpPr txBox="1">
            <a:spLocks noGrp="1"/>
          </p:cNvSpPr>
          <p:nvPr>
            <p:ph type="subTitle" idx="8"/>
          </p:nvPr>
        </p:nvSpPr>
        <p:spPr>
          <a:xfrm>
            <a:off x="7702783" y="4323000"/>
            <a:ext cx="2956000" cy="1056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607482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5"/>
        <p:cNvGrpSpPr/>
        <p:nvPr/>
      </p:nvGrpSpPr>
      <p:grpSpPr>
        <a:xfrm>
          <a:off x="0" y="0"/>
          <a:ext cx="0" cy="0"/>
          <a:chOff x="0" y="0"/>
          <a:chExt cx="0" cy="0"/>
        </a:xfrm>
      </p:grpSpPr>
      <p:sp>
        <p:nvSpPr>
          <p:cNvPr id="176" name="Google Shape;176;p28"/>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28"/>
          <p:cNvSpPr txBox="1">
            <a:spLocks noGrp="1"/>
          </p:cNvSpPr>
          <p:nvPr>
            <p:ph type="title"/>
          </p:nvPr>
        </p:nvSpPr>
        <p:spPr>
          <a:xfrm>
            <a:off x="3253733" y="201963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8" name="Google Shape;178;p28"/>
          <p:cNvSpPr txBox="1">
            <a:spLocks noGrp="1"/>
          </p:cNvSpPr>
          <p:nvPr>
            <p:ph type="subTitle" idx="1"/>
          </p:nvPr>
        </p:nvSpPr>
        <p:spPr>
          <a:xfrm>
            <a:off x="2369943" y="23428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9" name="Google Shape;179;p2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80" name="Google Shape;180;p28"/>
          <p:cNvSpPr txBox="1">
            <a:spLocks noGrp="1"/>
          </p:cNvSpPr>
          <p:nvPr>
            <p:ph type="title" idx="3"/>
          </p:nvPr>
        </p:nvSpPr>
        <p:spPr>
          <a:xfrm>
            <a:off x="7749832" y="201963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1" name="Google Shape;181;p28"/>
          <p:cNvSpPr txBox="1">
            <a:spLocks noGrp="1"/>
          </p:cNvSpPr>
          <p:nvPr>
            <p:ph type="subTitle" idx="4"/>
          </p:nvPr>
        </p:nvSpPr>
        <p:spPr>
          <a:xfrm>
            <a:off x="6866057" y="23428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82" name="Google Shape;182;p28"/>
          <p:cNvSpPr txBox="1">
            <a:spLocks noGrp="1"/>
          </p:cNvSpPr>
          <p:nvPr>
            <p:ph type="title" idx="5"/>
          </p:nvPr>
        </p:nvSpPr>
        <p:spPr>
          <a:xfrm>
            <a:off x="3253733" y="475739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3" name="Google Shape;183;p28"/>
          <p:cNvSpPr txBox="1">
            <a:spLocks noGrp="1"/>
          </p:cNvSpPr>
          <p:nvPr>
            <p:ph type="subTitle" idx="6"/>
          </p:nvPr>
        </p:nvSpPr>
        <p:spPr>
          <a:xfrm>
            <a:off x="2369943" y="50845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84" name="Google Shape;184;p28"/>
          <p:cNvSpPr txBox="1">
            <a:spLocks noGrp="1"/>
          </p:cNvSpPr>
          <p:nvPr>
            <p:ph type="title" idx="7"/>
          </p:nvPr>
        </p:nvSpPr>
        <p:spPr>
          <a:xfrm>
            <a:off x="7749829" y="475739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5" name="Google Shape;185;p28"/>
          <p:cNvSpPr txBox="1">
            <a:spLocks noGrp="1"/>
          </p:cNvSpPr>
          <p:nvPr>
            <p:ph type="subTitle" idx="8"/>
          </p:nvPr>
        </p:nvSpPr>
        <p:spPr>
          <a:xfrm>
            <a:off x="6866057" y="5084533"/>
            <a:ext cx="2956000" cy="105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838346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15"/>
        <p:cNvGrpSpPr/>
        <p:nvPr/>
      </p:nvGrpSpPr>
      <p:grpSpPr>
        <a:xfrm>
          <a:off x="0" y="0"/>
          <a:ext cx="0" cy="0"/>
          <a:chOff x="0" y="0"/>
          <a:chExt cx="0" cy="0"/>
        </a:xfrm>
      </p:grpSpPr>
      <p:sp>
        <p:nvSpPr>
          <p:cNvPr id="216" name="Google Shape;216;p33"/>
          <p:cNvSpPr/>
          <p:nvPr/>
        </p:nvSpPr>
        <p:spPr>
          <a:xfrm>
            <a:off x="400600" y="-45328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3"/>
          <p:cNvSpPr txBox="1">
            <a:spLocks noGrp="1"/>
          </p:cNvSpPr>
          <p:nvPr>
            <p:ph type="title"/>
          </p:nvPr>
        </p:nvSpPr>
        <p:spPr>
          <a:xfrm>
            <a:off x="2345933" y="2786409"/>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18" name="Google Shape;218;p33"/>
          <p:cNvSpPr txBox="1">
            <a:spLocks noGrp="1"/>
          </p:cNvSpPr>
          <p:nvPr>
            <p:ph type="subTitle" idx="1"/>
          </p:nvPr>
        </p:nvSpPr>
        <p:spPr>
          <a:xfrm>
            <a:off x="2237933" y="3365007"/>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19" name="Google Shape;219;p33"/>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20" name="Google Shape;220;p33"/>
          <p:cNvSpPr txBox="1">
            <a:spLocks noGrp="1"/>
          </p:cNvSpPr>
          <p:nvPr>
            <p:ph type="title" idx="3"/>
          </p:nvPr>
        </p:nvSpPr>
        <p:spPr>
          <a:xfrm>
            <a:off x="7765267" y="4586293"/>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1" name="Google Shape;221;p33"/>
          <p:cNvSpPr txBox="1">
            <a:spLocks noGrp="1"/>
          </p:cNvSpPr>
          <p:nvPr>
            <p:ph type="subTitle" idx="4"/>
          </p:nvPr>
        </p:nvSpPr>
        <p:spPr>
          <a:xfrm>
            <a:off x="7765267" y="5164891"/>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2" name="Google Shape;222;p33"/>
          <p:cNvSpPr txBox="1">
            <a:spLocks noGrp="1"/>
          </p:cNvSpPr>
          <p:nvPr>
            <p:ph type="title" idx="5"/>
          </p:nvPr>
        </p:nvSpPr>
        <p:spPr>
          <a:xfrm>
            <a:off x="7765267" y="2786409"/>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3" name="Google Shape;223;p33"/>
          <p:cNvSpPr txBox="1">
            <a:spLocks noGrp="1"/>
          </p:cNvSpPr>
          <p:nvPr>
            <p:ph type="subTitle" idx="6"/>
          </p:nvPr>
        </p:nvSpPr>
        <p:spPr>
          <a:xfrm>
            <a:off x="7765267" y="3365007"/>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4" name="Google Shape;224;p33"/>
          <p:cNvSpPr txBox="1">
            <a:spLocks noGrp="1"/>
          </p:cNvSpPr>
          <p:nvPr>
            <p:ph type="title" idx="7"/>
          </p:nvPr>
        </p:nvSpPr>
        <p:spPr>
          <a:xfrm>
            <a:off x="2345933" y="986309"/>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5" name="Google Shape;225;p33"/>
          <p:cNvSpPr txBox="1">
            <a:spLocks noGrp="1"/>
          </p:cNvSpPr>
          <p:nvPr>
            <p:ph type="subTitle" idx="8"/>
          </p:nvPr>
        </p:nvSpPr>
        <p:spPr>
          <a:xfrm>
            <a:off x="2237933" y="1565124"/>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6" name="Google Shape;226;p33"/>
          <p:cNvSpPr txBox="1">
            <a:spLocks noGrp="1"/>
          </p:cNvSpPr>
          <p:nvPr>
            <p:ph type="title" idx="9"/>
          </p:nvPr>
        </p:nvSpPr>
        <p:spPr>
          <a:xfrm>
            <a:off x="2345933" y="4586293"/>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7" name="Google Shape;227;p33"/>
          <p:cNvSpPr txBox="1">
            <a:spLocks noGrp="1"/>
          </p:cNvSpPr>
          <p:nvPr>
            <p:ph type="subTitle" idx="13"/>
          </p:nvPr>
        </p:nvSpPr>
        <p:spPr>
          <a:xfrm>
            <a:off x="2237933" y="5164891"/>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8" name="Google Shape;228;p33"/>
          <p:cNvSpPr txBox="1">
            <a:spLocks noGrp="1"/>
          </p:cNvSpPr>
          <p:nvPr>
            <p:ph type="title" idx="14"/>
          </p:nvPr>
        </p:nvSpPr>
        <p:spPr>
          <a:xfrm>
            <a:off x="7765267" y="986309"/>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9" name="Google Shape;229;p33"/>
          <p:cNvSpPr txBox="1">
            <a:spLocks noGrp="1"/>
          </p:cNvSpPr>
          <p:nvPr>
            <p:ph type="subTitle" idx="15"/>
          </p:nvPr>
        </p:nvSpPr>
        <p:spPr>
          <a:xfrm>
            <a:off x="7765267" y="1565124"/>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344793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30"/>
        <p:cNvGrpSpPr/>
        <p:nvPr/>
      </p:nvGrpSpPr>
      <p:grpSpPr>
        <a:xfrm>
          <a:off x="0" y="0"/>
          <a:ext cx="0" cy="0"/>
          <a:chOff x="0" y="0"/>
          <a:chExt cx="0" cy="0"/>
        </a:xfrm>
      </p:grpSpPr>
      <p:sp>
        <p:nvSpPr>
          <p:cNvPr id="231" name="Google Shape;231;p34"/>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34"/>
          <p:cNvSpPr txBox="1">
            <a:spLocks noGrp="1"/>
          </p:cNvSpPr>
          <p:nvPr>
            <p:ph type="title"/>
          </p:nvPr>
        </p:nvSpPr>
        <p:spPr>
          <a:xfrm>
            <a:off x="5028600"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3" name="Google Shape;233;p34"/>
          <p:cNvSpPr txBox="1">
            <a:spLocks noGrp="1"/>
          </p:cNvSpPr>
          <p:nvPr>
            <p:ph type="subTitle" idx="1"/>
          </p:nvPr>
        </p:nvSpPr>
        <p:spPr>
          <a:xfrm>
            <a:off x="4974600" y="2821116"/>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4" name="Google Shape;234;p34"/>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35" name="Google Shape;235;p34"/>
          <p:cNvSpPr txBox="1">
            <a:spLocks noGrp="1"/>
          </p:cNvSpPr>
          <p:nvPr>
            <p:ph type="title" idx="3"/>
          </p:nvPr>
        </p:nvSpPr>
        <p:spPr>
          <a:xfrm>
            <a:off x="6705467" y="46228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6" name="Google Shape;236;p34"/>
          <p:cNvSpPr txBox="1">
            <a:spLocks noGrp="1"/>
          </p:cNvSpPr>
          <p:nvPr>
            <p:ph type="subTitle" idx="4"/>
          </p:nvPr>
        </p:nvSpPr>
        <p:spPr>
          <a:xfrm>
            <a:off x="6651467" y="5201416"/>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7" name="Google Shape;237;p34"/>
          <p:cNvSpPr txBox="1">
            <a:spLocks noGrp="1"/>
          </p:cNvSpPr>
          <p:nvPr>
            <p:ph type="title" idx="5"/>
          </p:nvPr>
        </p:nvSpPr>
        <p:spPr>
          <a:xfrm>
            <a:off x="2291933"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8" name="Google Shape;238;p34"/>
          <p:cNvSpPr txBox="1">
            <a:spLocks noGrp="1"/>
          </p:cNvSpPr>
          <p:nvPr>
            <p:ph type="subTitle" idx="6"/>
          </p:nvPr>
        </p:nvSpPr>
        <p:spPr>
          <a:xfrm>
            <a:off x="2237933" y="2821332"/>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9" name="Google Shape;239;p34"/>
          <p:cNvSpPr txBox="1">
            <a:spLocks noGrp="1"/>
          </p:cNvSpPr>
          <p:nvPr>
            <p:ph type="title" idx="7"/>
          </p:nvPr>
        </p:nvSpPr>
        <p:spPr>
          <a:xfrm>
            <a:off x="3405733" y="4622801"/>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0" name="Google Shape;240;p34"/>
          <p:cNvSpPr txBox="1">
            <a:spLocks noGrp="1"/>
          </p:cNvSpPr>
          <p:nvPr>
            <p:ph type="subTitle" idx="8"/>
          </p:nvPr>
        </p:nvSpPr>
        <p:spPr>
          <a:xfrm>
            <a:off x="3351733" y="5201399"/>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41" name="Google Shape;241;p34"/>
          <p:cNvSpPr txBox="1">
            <a:spLocks noGrp="1"/>
          </p:cNvSpPr>
          <p:nvPr>
            <p:ph type="title" idx="9"/>
          </p:nvPr>
        </p:nvSpPr>
        <p:spPr>
          <a:xfrm>
            <a:off x="7819267"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2" name="Google Shape;242;p34"/>
          <p:cNvSpPr txBox="1">
            <a:spLocks noGrp="1"/>
          </p:cNvSpPr>
          <p:nvPr>
            <p:ph type="subTitle" idx="13"/>
          </p:nvPr>
        </p:nvSpPr>
        <p:spPr>
          <a:xfrm>
            <a:off x="7765267" y="2821332"/>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91414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1" name="Google Shape;21;p4"/>
          <p:cNvSpPr txBox="1">
            <a:spLocks noGrp="1"/>
          </p:cNvSpPr>
          <p:nvPr>
            <p:ph type="body" idx="1"/>
          </p:nvPr>
        </p:nvSpPr>
        <p:spPr>
          <a:xfrm>
            <a:off x="948967" y="1141600"/>
            <a:ext cx="9917200" cy="422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1"/>
              </a:buClr>
              <a:buSzPts val="1200"/>
              <a:buFont typeface="Livvic"/>
              <a:buChar char="●"/>
              <a:defRPr sz="1600">
                <a:solidFill>
                  <a:srgbClr val="FFFFFF"/>
                </a:solidFill>
                <a:latin typeface="Segoe UI" panose="020B0502040204020203" pitchFamily="34" charset="0"/>
                <a:ea typeface="Roboto"/>
                <a:cs typeface="Segoe UI" panose="020B0502040204020203" pitchFamily="34" charset="0"/>
                <a:sym typeface="Roboto"/>
              </a:defRPr>
            </a:lvl1pPr>
            <a:lvl2pPr marL="1219170" lvl="1"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2pPr>
            <a:lvl3pPr marL="1828754" lvl="2"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3pPr>
            <a:lvl4pPr marL="2438339" lvl="3"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4pPr>
            <a:lvl5pPr marL="3047924" lvl="4"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5pPr>
            <a:lvl6pPr marL="3657509" lvl="5"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6pPr>
            <a:lvl7pPr marL="4267093" lvl="6"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7pPr>
            <a:lvl8pPr marL="4876678" lvl="7"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8pPr>
            <a:lvl9pPr marL="5486263" lvl="8" indent="-406390" rtl="0">
              <a:lnSpc>
                <a:spcPct val="115000"/>
              </a:lnSpc>
              <a:spcBef>
                <a:spcPts val="2133"/>
              </a:spcBef>
              <a:spcAft>
                <a:spcPts val="2133"/>
              </a:spcAft>
              <a:buClr>
                <a:srgbClr val="434343"/>
              </a:buClr>
              <a:buSzPts val="1200"/>
              <a:buFont typeface="Roboto Condensed"/>
              <a:buChar char="■"/>
              <a:defRPr sz="1333">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417131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43"/>
        <p:cNvGrpSpPr/>
        <p:nvPr/>
      </p:nvGrpSpPr>
      <p:grpSpPr>
        <a:xfrm>
          <a:off x="0" y="0"/>
          <a:ext cx="0" cy="0"/>
          <a:chOff x="0" y="0"/>
          <a:chExt cx="0" cy="0"/>
        </a:xfrm>
      </p:grpSpPr>
      <p:sp>
        <p:nvSpPr>
          <p:cNvPr id="244" name="Google Shape;244;p35"/>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5"/>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5"/>
          <p:cNvSpPr/>
          <p:nvPr/>
        </p:nvSpPr>
        <p:spPr>
          <a:xfrm>
            <a:off x="2725267" y="3975700"/>
            <a:ext cx="1307600" cy="36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5"/>
          <p:cNvSpPr/>
          <p:nvPr/>
        </p:nvSpPr>
        <p:spPr>
          <a:xfrm>
            <a:off x="7331933" y="3975700"/>
            <a:ext cx="1307600" cy="36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5"/>
          <p:cNvSpPr txBox="1">
            <a:spLocks noGrp="1"/>
          </p:cNvSpPr>
          <p:nvPr>
            <p:ph type="title"/>
          </p:nvPr>
        </p:nvSpPr>
        <p:spPr>
          <a:xfrm>
            <a:off x="3003051" y="2503467"/>
            <a:ext cx="15044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9" name="Google Shape;249;p35"/>
          <p:cNvSpPr txBox="1">
            <a:spLocks noGrp="1"/>
          </p:cNvSpPr>
          <p:nvPr>
            <p:ph type="subTitle" idx="1"/>
          </p:nvPr>
        </p:nvSpPr>
        <p:spPr>
          <a:xfrm>
            <a:off x="4507451" y="1658200"/>
            <a:ext cx="4370000" cy="12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250" name="Google Shape;250;p35"/>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51" name="Google Shape;251;p35"/>
          <p:cNvSpPr txBox="1">
            <a:spLocks noGrp="1"/>
          </p:cNvSpPr>
          <p:nvPr>
            <p:ph type="title" idx="3"/>
          </p:nvPr>
        </p:nvSpPr>
        <p:spPr>
          <a:xfrm>
            <a:off x="7619000" y="4815900"/>
            <a:ext cx="15044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2" name="Google Shape;252;p35"/>
          <p:cNvSpPr txBox="1">
            <a:spLocks noGrp="1"/>
          </p:cNvSpPr>
          <p:nvPr>
            <p:ph type="subTitle" idx="4"/>
          </p:nvPr>
        </p:nvSpPr>
        <p:spPr>
          <a:xfrm>
            <a:off x="3068600" y="4021600"/>
            <a:ext cx="4550400" cy="126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102557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53"/>
        <p:cNvGrpSpPr/>
        <p:nvPr/>
      </p:nvGrpSpPr>
      <p:grpSpPr>
        <a:xfrm>
          <a:off x="0" y="0"/>
          <a:ext cx="0" cy="0"/>
          <a:chOff x="0" y="0"/>
          <a:chExt cx="0" cy="0"/>
        </a:xfrm>
      </p:grpSpPr>
      <p:sp>
        <p:nvSpPr>
          <p:cNvPr id="254" name="Google Shape;254;p36"/>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36"/>
          <p:cNvSpPr txBox="1">
            <a:spLocks noGrp="1"/>
          </p:cNvSpPr>
          <p:nvPr>
            <p:ph type="title"/>
          </p:nvPr>
        </p:nvSpPr>
        <p:spPr>
          <a:xfrm>
            <a:off x="2412000" y="3025667"/>
            <a:ext cx="3160400" cy="600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2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6" name="Google Shape;256;p36"/>
          <p:cNvSpPr txBox="1">
            <a:spLocks noGrp="1"/>
          </p:cNvSpPr>
          <p:nvPr>
            <p:ph type="subTitle" idx="1"/>
          </p:nvPr>
        </p:nvSpPr>
        <p:spPr>
          <a:xfrm>
            <a:off x="1136117" y="3626217"/>
            <a:ext cx="443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257" name="Google Shape;257;p36"/>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58" name="Google Shape;258;p36"/>
          <p:cNvSpPr txBox="1">
            <a:spLocks noGrp="1"/>
          </p:cNvSpPr>
          <p:nvPr>
            <p:ph type="title" idx="3"/>
          </p:nvPr>
        </p:nvSpPr>
        <p:spPr>
          <a:xfrm>
            <a:off x="6393100" y="3025667"/>
            <a:ext cx="3160400" cy="60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2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9" name="Google Shape;259;p36"/>
          <p:cNvSpPr txBox="1">
            <a:spLocks noGrp="1"/>
          </p:cNvSpPr>
          <p:nvPr>
            <p:ph type="subTitle" idx="4"/>
          </p:nvPr>
        </p:nvSpPr>
        <p:spPr>
          <a:xfrm>
            <a:off x="6393081" y="3626217"/>
            <a:ext cx="4436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3295017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271"/>
        <p:cNvGrpSpPr/>
        <p:nvPr/>
      </p:nvGrpSpPr>
      <p:grpSpPr>
        <a:xfrm>
          <a:off x="0" y="0"/>
          <a:ext cx="0" cy="0"/>
          <a:chOff x="0" y="0"/>
          <a:chExt cx="0" cy="0"/>
        </a:xfrm>
      </p:grpSpPr>
      <p:sp>
        <p:nvSpPr>
          <p:cNvPr id="272" name="Google Shape;272;p38"/>
          <p:cNvSpPr/>
          <p:nvPr/>
        </p:nvSpPr>
        <p:spPr>
          <a:xfrm>
            <a:off x="-4794016" y="-43382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8"/>
          <p:cNvSpPr txBox="1">
            <a:spLocks noGrp="1"/>
          </p:cNvSpPr>
          <p:nvPr>
            <p:ph type="title"/>
          </p:nvPr>
        </p:nvSpPr>
        <p:spPr>
          <a:xfrm>
            <a:off x="3371333" y="1638777"/>
            <a:ext cx="2188800" cy="57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4" name="Google Shape;274;p38"/>
          <p:cNvSpPr txBox="1">
            <a:spLocks noGrp="1"/>
          </p:cNvSpPr>
          <p:nvPr>
            <p:ph type="subTitle" idx="1"/>
          </p:nvPr>
        </p:nvSpPr>
        <p:spPr>
          <a:xfrm>
            <a:off x="3371349" y="2217367"/>
            <a:ext cx="2606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75" name="Google Shape;275;p3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76" name="Google Shape;276;p38"/>
          <p:cNvSpPr txBox="1">
            <a:spLocks noGrp="1"/>
          </p:cNvSpPr>
          <p:nvPr>
            <p:ph type="title" idx="3"/>
          </p:nvPr>
        </p:nvSpPr>
        <p:spPr>
          <a:xfrm>
            <a:off x="3371333" y="4351111"/>
            <a:ext cx="2188800" cy="57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7" name="Google Shape;277;p38"/>
          <p:cNvSpPr txBox="1">
            <a:spLocks noGrp="1"/>
          </p:cNvSpPr>
          <p:nvPr>
            <p:ph type="subTitle" idx="4"/>
          </p:nvPr>
        </p:nvSpPr>
        <p:spPr>
          <a:xfrm>
            <a:off x="3371349" y="4929700"/>
            <a:ext cx="2606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78" name="Google Shape;278;p38"/>
          <p:cNvSpPr txBox="1">
            <a:spLocks noGrp="1"/>
          </p:cNvSpPr>
          <p:nvPr>
            <p:ph type="title" idx="5"/>
          </p:nvPr>
        </p:nvSpPr>
        <p:spPr>
          <a:xfrm>
            <a:off x="6648916" y="1638777"/>
            <a:ext cx="2188800" cy="57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9" name="Google Shape;279;p38"/>
          <p:cNvSpPr txBox="1">
            <a:spLocks noGrp="1"/>
          </p:cNvSpPr>
          <p:nvPr>
            <p:ph type="subTitle" idx="6"/>
          </p:nvPr>
        </p:nvSpPr>
        <p:spPr>
          <a:xfrm>
            <a:off x="6230916" y="2217367"/>
            <a:ext cx="26068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0" name="Google Shape;280;p38"/>
          <p:cNvSpPr txBox="1">
            <a:spLocks noGrp="1"/>
          </p:cNvSpPr>
          <p:nvPr>
            <p:ph type="title" idx="7"/>
          </p:nvPr>
        </p:nvSpPr>
        <p:spPr>
          <a:xfrm>
            <a:off x="6648916" y="4351111"/>
            <a:ext cx="2188800" cy="57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1" name="Google Shape;281;p38"/>
          <p:cNvSpPr txBox="1">
            <a:spLocks noGrp="1"/>
          </p:cNvSpPr>
          <p:nvPr>
            <p:ph type="subTitle" idx="8"/>
          </p:nvPr>
        </p:nvSpPr>
        <p:spPr>
          <a:xfrm>
            <a:off x="6230916" y="4929700"/>
            <a:ext cx="26068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60280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4">
  <p:cSld name="Title and Four Columns 4">
    <p:spTree>
      <p:nvGrpSpPr>
        <p:cNvPr id="1" name="Shape 282"/>
        <p:cNvGrpSpPr/>
        <p:nvPr/>
      </p:nvGrpSpPr>
      <p:grpSpPr>
        <a:xfrm>
          <a:off x="0" y="0"/>
          <a:ext cx="0" cy="0"/>
          <a:chOff x="0" y="0"/>
          <a:chExt cx="0" cy="0"/>
        </a:xfrm>
      </p:grpSpPr>
      <p:sp>
        <p:nvSpPr>
          <p:cNvPr id="283" name="Google Shape;283;p39"/>
          <p:cNvSpPr/>
          <p:nvPr/>
        </p:nvSpPr>
        <p:spPr>
          <a:xfrm>
            <a:off x="-4794016" y="-43382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39"/>
          <p:cNvSpPr txBox="1">
            <a:spLocks noGrp="1"/>
          </p:cNvSpPr>
          <p:nvPr>
            <p:ph type="title"/>
          </p:nvPr>
        </p:nvSpPr>
        <p:spPr>
          <a:xfrm>
            <a:off x="1244700" y="1729267"/>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5" name="Google Shape;285;p39"/>
          <p:cNvSpPr txBox="1">
            <a:spLocks noGrp="1"/>
          </p:cNvSpPr>
          <p:nvPr>
            <p:ph type="subTitle" idx="1"/>
          </p:nvPr>
        </p:nvSpPr>
        <p:spPr>
          <a:xfrm>
            <a:off x="2936300" y="1503517"/>
            <a:ext cx="4164800" cy="7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6" name="Google Shape;286;p39"/>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87" name="Google Shape;287;p39"/>
          <p:cNvSpPr txBox="1">
            <a:spLocks noGrp="1"/>
          </p:cNvSpPr>
          <p:nvPr>
            <p:ph type="title" idx="3"/>
          </p:nvPr>
        </p:nvSpPr>
        <p:spPr>
          <a:xfrm>
            <a:off x="9150317" y="30382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8" name="Google Shape;288;p39"/>
          <p:cNvSpPr txBox="1">
            <a:spLocks noGrp="1"/>
          </p:cNvSpPr>
          <p:nvPr>
            <p:ph type="subTitle" idx="4"/>
          </p:nvPr>
        </p:nvSpPr>
        <p:spPr>
          <a:xfrm>
            <a:off x="4985533" y="2797139"/>
            <a:ext cx="4164800" cy="71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9" name="Google Shape;289;p39"/>
          <p:cNvSpPr txBox="1">
            <a:spLocks noGrp="1"/>
          </p:cNvSpPr>
          <p:nvPr>
            <p:ph type="title" idx="5"/>
          </p:nvPr>
        </p:nvSpPr>
        <p:spPr>
          <a:xfrm>
            <a:off x="1244700" y="43210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90" name="Google Shape;290;p39"/>
          <p:cNvSpPr txBox="1">
            <a:spLocks noGrp="1"/>
          </p:cNvSpPr>
          <p:nvPr>
            <p:ph type="subTitle" idx="6"/>
          </p:nvPr>
        </p:nvSpPr>
        <p:spPr>
          <a:xfrm>
            <a:off x="2936300" y="4090761"/>
            <a:ext cx="4164800" cy="7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91" name="Google Shape;291;p39"/>
          <p:cNvSpPr txBox="1">
            <a:spLocks noGrp="1"/>
          </p:cNvSpPr>
          <p:nvPr>
            <p:ph type="title" idx="7"/>
          </p:nvPr>
        </p:nvSpPr>
        <p:spPr>
          <a:xfrm>
            <a:off x="9150317" y="56178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92" name="Google Shape;292;p39"/>
          <p:cNvSpPr txBox="1">
            <a:spLocks noGrp="1"/>
          </p:cNvSpPr>
          <p:nvPr>
            <p:ph type="subTitle" idx="8"/>
          </p:nvPr>
        </p:nvSpPr>
        <p:spPr>
          <a:xfrm>
            <a:off x="4985533" y="5384384"/>
            <a:ext cx="4164800" cy="71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531153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314"/>
        <p:cNvGrpSpPr/>
        <p:nvPr/>
      </p:nvGrpSpPr>
      <p:grpSpPr>
        <a:xfrm>
          <a:off x="0" y="0"/>
          <a:ext cx="0" cy="0"/>
          <a:chOff x="0" y="0"/>
          <a:chExt cx="0" cy="0"/>
        </a:xfrm>
      </p:grpSpPr>
      <p:sp>
        <p:nvSpPr>
          <p:cNvPr id="315" name="Google Shape;315;p42"/>
          <p:cNvSpPr/>
          <p:nvPr/>
        </p:nvSpPr>
        <p:spPr>
          <a:xfrm>
            <a:off x="-2838049" y="-83106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42"/>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42"/>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18" name="Google Shape;318;p42"/>
          <p:cNvSpPr txBox="1">
            <a:spLocks noGrp="1"/>
          </p:cNvSpPr>
          <p:nvPr>
            <p:ph type="title" idx="2" hasCustomPrompt="1"/>
          </p:nvPr>
        </p:nvSpPr>
        <p:spPr>
          <a:xfrm>
            <a:off x="4344600" y="1310296"/>
            <a:ext cx="3502800" cy="11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96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rPr dirty="0"/>
              <a:t>xx%</a:t>
            </a:r>
          </a:p>
        </p:txBody>
      </p:sp>
      <p:sp>
        <p:nvSpPr>
          <p:cNvPr id="319" name="Google Shape;319;p42"/>
          <p:cNvSpPr txBox="1">
            <a:spLocks noGrp="1"/>
          </p:cNvSpPr>
          <p:nvPr>
            <p:ph type="title" idx="3" hasCustomPrompt="1"/>
          </p:nvPr>
        </p:nvSpPr>
        <p:spPr>
          <a:xfrm>
            <a:off x="4344867" y="3630329"/>
            <a:ext cx="3502800" cy="11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96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4800"/>
              <a:buNone/>
              <a:defRPr sz="6400">
                <a:solidFill>
                  <a:schemeClr val="accent1"/>
                </a:solidFill>
              </a:defRPr>
            </a:lvl2pPr>
            <a:lvl3pPr lvl="2" algn="ctr" rtl="0">
              <a:spcBef>
                <a:spcPts val="0"/>
              </a:spcBef>
              <a:spcAft>
                <a:spcPts val="0"/>
              </a:spcAft>
              <a:buClr>
                <a:schemeClr val="accent1"/>
              </a:buClr>
              <a:buSzPts val="4800"/>
              <a:buNone/>
              <a:defRPr sz="6400">
                <a:solidFill>
                  <a:schemeClr val="accent1"/>
                </a:solidFill>
              </a:defRPr>
            </a:lvl3pPr>
            <a:lvl4pPr lvl="3" algn="ctr" rtl="0">
              <a:spcBef>
                <a:spcPts val="0"/>
              </a:spcBef>
              <a:spcAft>
                <a:spcPts val="0"/>
              </a:spcAft>
              <a:buClr>
                <a:schemeClr val="accent1"/>
              </a:buClr>
              <a:buSzPts val="4800"/>
              <a:buNone/>
              <a:defRPr sz="6400">
                <a:solidFill>
                  <a:schemeClr val="accent1"/>
                </a:solidFill>
              </a:defRPr>
            </a:lvl4pPr>
            <a:lvl5pPr lvl="4" algn="ctr" rtl="0">
              <a:spcBef>
                <a:spcPts val="0"/>
              </a:spcBef>
              <a:spcAft>
                <a:spcPts val="0"/>
              </a:spcAft>
              <a:buClr>
                <a:schemeClr val="accent1"/>
              </a:buClr>
              <a:buSzPts val="4800"/>
              <a:buNone/>
              <a:defRPr sz="6400">
                <a:solidFill>
                  <a:schemeClr val="accent1"/>
                </a:solidFill>
              </a:defRPr>
            </a:lvl5pPr>
            <a:lvl6pPr lvl="5" algn="ctr" rtl="0">
              <a:spcBef>
                <a:spcPts val="0"/>
              </a:spcBef>
              <a:spcAft>
                <a:spcPts val="0"/>
              </a:spcAft>
              <a:buClr>
                <a:schemeClr val="accent1"/>
              </a:buClr>
              <a:buSzPts val="4800"/>
              <a:buNone/>
              <a:defRPr sz="6400">
                <a:solidFill>
                  <a:schemeClr val="accent1"/>
                </a:solidFill>
              </a:defRPr>
            </a:lvl6pPr>
            <a:lvl7pPr lvl="6" algn="ctr" rtl="0">
              <a:spcBef>
                <a:spcPts val="0"/>
              </a:spcBef>
              <a:spcAft>
                <a:spcPts val="0"/>
              </a:spcAft>
              <a:buClr>
                <a:schemeClr val="accent1"/>
              </a:buClr>
              <a:buSzPts val="4800"/>
              <a:buNone/>
              <a:defRPr sz="6400">
                <a:solidFill>
                  <a:schemeClr val="accent1"/>
                </a:solidFill>
              </a:defRPr>
            </a:lvl7pPr>
            <a:lvl8pPr lvl="7" algn="ctr" rtl="0">
              <a:spcBef>
                <a:spcPts val="0"/>
              </a:spcBef>
              <a:spcAft>
                <a:spcPts val="0"/>
              </a:spcAft>
              <a:buClr>
                <a:schemeClr val="accent1"/>
              </a:buClr>
              <a:buSzPts val="4800"/>
              <a:buNone/>
              <a:defRPr sz="6400">
                <a:solidFill>
                  <a:schemeClr val="accent1"/>
                </a:solidFill>
              </a:defRPr>
            </a:lvl8pPr>
            <a:lvl9pPr lvl="8" algn="ctr" rtl="0">
              <a:spcBef>
                <a:spcPts val="0"/>
              </a:spcBef>
              <a:spcAft>
                <a:spcPts val="0"/>
              </a:spcAft>
              <a:buClr>
                <a:schemeClr val="accent1"/>
              </a:buClr>
              <a:buSzPts val="4800"/>
              <a:buNone/>
              <a:defRPr sz="6400">
                <a:solidFill>
                  <a:schemeClr val="accent1"/>
                </a:solidFill>
              </a:defRPr>
            </a:lvl9pPr>
          </a:lstStyle>
          <a:p>
            <a:r>
              <a:rPr dirty="0"/>
              <a:t>xx%</a:t>
            </a:r>
          </a:p>
        </p:txBody>
      </p:sp>
      <p:sp>
        <p:nvSpPr>
          <p:cNvPr id="320" name="Google Shape;320;p42"/>
          <p:cNvSpPr txBox="1">
            <a:spLocks noGrp="1"/>
          </p:cNvSpPr>
          <p:nvPr>
            <p:ph type="subTitle" idx="1"/>
          </p:nvPr>
        </p:nvSpPr>
        <p:spPr>
          <a:xfrm>
            <a:off x="4237000" y="2499633"/>
            <a:ext cx="3718000" cy="9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21" name="Google Shape;321;p42"/>
          <p:cNvSpPr txBox="1">
            <a:spLocks noGrp="1"/>
          </p:cNvSpPr>
          <p:nvPr>
            <p:ph type="subTitle" idx="4"/>
          </p:nvPr>
        </p:nvSpPr>
        <p:spPr>
          <a:xfrm>
            <a:off x="4237000" y="4853699"/>
            <a:ext cx="3718000" cy="9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3610136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2"/>
        <p:cNvGrpSpPr/>
        <p:nvPr/>
      </p:nvGrpSpPr>
      <p:grpSpPr>
        <a:xfrm>
          <a:off x="0" y="0"/>
          <a:ext cx="0" cy="0"/>
          <a:chOff x="0" y="0"/>
          <a:chExt cx="0" cy="0"/>
        </a:xfrm>
      </p:grpSpPr>
      <p:sp>
        <p:nvSpPr>
          <p:cNvPr id="323" name="Google Shape;323;p43"/>
          <p:cNvSpPr txBox="1">
            <a:spLocks noGrp="1"/>
          </p:cNvSpPr>
          <p:nvPr>
            <p:ph type="ctrTitle"/>
          </p:nvPr>
        </p:nvSpPr>
        <p:spPr>
          <a:xfrm flipH="1">
            <a:off x="884000" y="1497767"/>
            <a:ext cx="3851200" cy="3056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400"/>
              <a:buNone/>
              <a:defRPr sz="52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4"/>
              </a:buClr>
              <a:buSzPts val="2400"/>
              <a:buNone/>
              <a:defRPr sz="3200">
                <a:solidFill>
                  <a:schemeClr val="accent4"/>
                </a:solidFill>
              </a:defRPr>
            </a:lvl2pPr>
            <a:lvl3pPr lvl="2" rtl="0">
              <a:spcBef>
                <a:spcPts val="0"/>
              </a:spcBef>
              <a:spcAft>
                <a:spcPts val="0"/>
              </a:spcAft>
              <a:buClr>
                <a:schemeClr val="accent4"/>
              </a:buClr>
              <a:buSzPts val="2400"/>
              <a:buNone/>
              <a:defRPr sz="3200">
                <a:solidFill>
                  <a:schemeClr val="accent4"/>
                </a:solidFill>
              </a:defRPr>
            </a:lvl3pPr>
            <a:lvl4pPr lvl="3" rtl="0">
              <a:spcBef>
                <a:spcPts val="0"/>
              </a:spcBef>
              <a:spcAft>
                <a:spcPts val="0"/>
              </a:spcAft>
              <a:buClr>
                <a:schemeClr val="accent4"/>
              </a:buClr>
              <a:buSzPts val="2400"/>
              <a:buNone/>
              <a:defRPr sz="3200">
                <a:solidFill>
                  <a:schemeClr val="accent4"/>
                </a:solidFill>
              </a:defRPr>
            </a:lvl4pPr>
            <a:lvl5pPr lvl="4" rtl="0">
              <a:spcBef>
                <a:spcPts val="0"/>
              </a:spcBef>
              <a:spcAft>
                <a:spcPts val="0"/>
              </a:spcAft>
              <a:buClr>
                <a:schemeClr val="accent4"/>
              </a:buClr>
              <a:buSzPts val="2400"/>
              <a:buNone/>
              <a:defRPr sz="3200">
                <a:solidFill>
                  <a:schemeClr val="accent4"/>
                </a:solidFill>
              </a:defRPr>
            </a:lvl5pPr>
            <a:lvl6pPr lvl="5" rtl="0">
              <a:spcBef>
                <a:spcPts val="0"/>
              </a:spcBef>
              <a:spcAft>
                <a:spcPts val="0"/>
              </a:spcAft>
              <a:buClr>
                <a:schemeClr val="accent4"/>
              </a:buClr>
              <a:buSzPts val="2400"/>
              <a:buNone/>
              <a:defRPr sz="3200">
                <a:solidFill>
                  <a:schemeClr val="accent4"/>
                </a:solidFill>
              </a:defRPr>
            </a:lvl6pPr>
            <a:lvl7pPr lvl="6" rtl="0">
              <a:spcBef>
                <a:spcPts val="0"/>
              </a:spcBef>
              <a:spcAft>
                <a:spcPts val="0"/>
              </a:spcAft>
              <a:buClr>
                <a:schemeClr val="accent4"/>
              </a:buClr>
              <a:buSzPts val="2400"/>
              <a:buNone/>
              <a:defRPr sz="3200">
                <a:solidFill>
                  <a:schemeClr val="accent4"/>
                </a:solidFill>
              </a:defRPr>
            </a:lvl7pPr>
            <a:lvl8pPr lvl="7" rtl="0">
              <a:spcBef>
                <a:spcPts val="0"/>
              </a:spcBef>
              <a:spcAft>
                <a:spcPts val="0"/>
              </a:spcAft>
              <a:buClr>
                <a:schemeClr val="accent4"/>
              </a:buClr>
              <a:buSzPts val="2400"/>
              <a:buNone/>
              <a:defRPr sz="3200">
                <a:solidFill>
                  <a:schemeClr val="accent4"/>
                </a:solidFill>
              </a:defRPr>
            </a:lvl8pPr>
            <a:lvl9pPr lvl="8" rtl="0">
              <a:spcBef>
                <a:spcPts val="0"/>
              </a:spcBef>
              <a:spcAft>
                <a:spcPts val="0"/>
              </a:spcAft>
              <a:buClr>
                <a:schemeClr val="accent4"/>
              </a:buClr>
              <a:buSzPts val="2400"/>
              <a:buNone/>
              <a:defRPr sz="3200">
                <a:solidFill>
                  <a:schemeClr val="accent4"/>
                </a:solidFill>
              </a:defRPr>
            </a:lvl9pPr>
          </a:lstStyle>
          <a:p>
            <a:endParaRPr dirty="0"/>
          </a:p>
        </p:txBody>
      </p:sp>
      <p:sp>
        <p:nvSpPr>
          <p:cNvPr id="324" name="Google Shape;324;p43"/>
          <p:cNvSpPr/>
          <p:nvPr/>
        </p:nvSpPr>
        <p:spPr>
          <a:xfrm>
            <a:off x="-57000" y="-50800"/>
            <a:ext cx="12306000" cy="6959600"/>
          </a:xfrm>
          <a:prstGeom prst="rect">
            <a:avLst/>
          </a:prstGeom>
          <a:solidFill>
            <a:schemeClr val="accent4">
              <a:alpha val="1349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5374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7">
  <p:cSld name="Title and Four Columns 7">
    <p:spTree>
      <p:nvGrpSpPr>
        <p:cNvPr id="1" name="Shape 337"/>
        <p:cNvGrpSpPr/>
        <p:nvPr/>
      </p:nvGrpSpPr>
      <p:grpSpPr>
        <a:xfrm>
          <a:off x="0" y="0"/>
          <a:ext cx="0" cy="0"/>
          <a:chOff x="0" y="0"/>
          <a:chExt cx="0" cy="0"/>
        </a:xfrm>
      </p:grpSpPr>
      <p:sp>
        <p:nvSpPr>
          <p:cNvPr id="338" name="Google Shape;338;p46"/>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46"/>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40" name="Google Shape;340;p46"/>
          <p:cNvSpPr txBox="1">
            <a:spLocks noGrp="1"/>
          </p:cNvSpPr>
          <p:nvPr>
            <p:ph type="title" idx="2"/>
          </p:nvPr>
        </p:nvSpPr>
        <p:spPr>
          <a:xfrm>
            <a:off x="2158167" y="895133"/>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1" name="Google Shape;341;p46"/>
          <p:cNvSpPr txBox="1">
            <a:spLocks noGrp="1"/>
          </p:cNvSpPr>
          <p:nvPr>
            <p:ph type="subTitle" idx="1"/>
          </p:nvPr>
        </p:nvSpPr>
        <p:spPr>
          <a:xfrm>
            <a:off x="2158167" y="1372132"/>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2" name="Google Shape;342;p46"/>
          <p:cNvSpPr txBox="1">
            <a:spLocks noGrp="1"/>
          </p:cNvSpPr>
          <p:nvPr>
            <p:ph type="title" idx="3"/>
          </p:nvPr>
        </p:nvSpPr>
        <p:spPr>
          <a:xfrm>
            <a:off x="6481833" y="921900"/>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3" name="Google Shape;343;p46"/>
          <p:cNvSpPr txBox="1">
            <a:spLocks noGrp="1"/>
          </p:cNvSpPr>
          <p:nvPr>
            <p:ph type="subTitle" idx="4"/>
          </p:nvPr>
        </p:nvSpPr>
        <p:spPr>
          <a:xfrm>
            <a:off x="6481833" y="1372132"/>
            <a:ext cx="3458800" cy="67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2133"/>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4" name="Google Shape;344;p46"/>
          <p:cNvSpPr txBox="1">
            <a:spLocks noGrp="1"/>
          </p:cNvSpPr>
          <p:nvPr>
            <p:ph type="title" idx="5"/>
          </p:nvPr>
        </p:nvSpPr>
        <p:spPr>
          <a:xfrm>
            <a:off x="2158167" y="4909935"/>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5" name="Google Shape;345;p46"/>
          <p:cNvSpPr txBox="1">
            <a:spLocks noGrp="1"/>
          </p:cNvSpPr>
          <p:nvPr>
            <p:ph type="subTitle" idx="6"/>
          </p:nvPr>
        </p:nvSpPr>
        <p:spPr>
          <a:xfrm>
            <a:off x="2158167" y="5386933"/>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6" name="Google Shape;346;p46"/>
          <p:cNvSpPr txBox="1">
            <a:spLocks noGrp="1"/>
          </p:cNvSpPr>
          <p:nvPr>
            <p:ph type="title" idx="7"/>
          </p:nvPr>
        </p:nvSpPr>
        <p:spPr>
          <a:xfrm>
            <a:off x="6481833" y="4909935"/>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7" name="Google Shape;347;p46"/>
          <p:cNvSpPr txBox="1">
            <a:spLocks noGrp="1"/>
          </p:cNvSpPr>
          <p:nvPr>
            <p:ph type="subTitle" idx="8"/>
          </p:nvPr>
        </p:nvSpPr>
        <p:spPr>
          <a:xfrm>
            <a:off x="6481833" y="5386933"/>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9761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48"/>
        <p:cNvGrpSpPr/>
        <p:nvPr/>
      </p:nvGrpSpPr>
      <p:grpSpPr>
        <a:xfrm>
          <a:off x="0" y="0"/>
          <a:ext cx="0" cy="0"/>
          <a:chOff x="0" y="0"/>
          <a:chExt cx="0" cy="0"/>
        </a:xfrm>
      </p:grpSpPr>
      <p:sp>
        <p:nvSpPr>
          <p:cNvPr id="349" name="Google Shape;349;p47"/>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47"/>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47"/>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52" name="Google Shape;352;p47"/>
          <p:cNvSpPr txBox="1">
            <a:spLocks noGrp="1"/>
          </p:cNvSpPr>
          <p:nvPr>
            <p:ph type="title" idx="2"/>
          </p:nvPr>
        </p:nvSpPr>
        <p:spPr>
          <a:xfrm>
            <a:off x="2099367" y="1240567"/>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3" name="Google Shape;353;p47"/>
          <p:cNvSpPr txBox="1">
            <a:spLocks noGrp="1"/>
          </p:cNvSpPr>
          <p:nvPr>
            <p:ph type="subTitle" idx="1"/>
          </p:nvPr>
        </p:nvSpPr>
        <p:spPr>
          <a:xfrm>
            <a:off x="2099367" y="1717567"/>
            <a:ext cx="31224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54" name="Google Shape;354;p47"/>
          <p:cNvSpPr txBox="1">
            <a:spLocks noGrp="1"/>
          </p:cNvSpPr>
          <p:nvPr>
            <p:ph type="title" idx="3"/>
          </p:nvPr>
        </p:nvSpPr>
        <p:spPr>
          <a:xfrm>
            <a:off x="5059933" y="2852516"/>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5" name="Google Shape;355;p47"/>
          <p:cNvSpPr txBox="1">
            <a:spLocks noGrp="1"/>
          </p:cNvSpPr>
          <p:nvPr>
            <p:ph type="subTitle" idx="4"/>
          </p:nvPr>
        </p:nvSpPr>
        <p:spPr>
          <a:xfrm>
            <a:off x="5065133" y="3329684"/>
            <a:ext cx="3122400" cy="67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2133"/>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56" name="Google Shape;356;p47"/>
          <p:cNvSpPr txBox="1">
            <a:spLocks noGrp="1"/>
          </p:cNvSpPr>
          <p:nvPr>
            <p:ph type="title" idx="5"/>
          </p:nvPr>
        </p:nvSpPr>
        <p:spPr>
          <a:xfrm>
            <a:off x="7848567" y="4471767"/>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7" name="Google Shape;357;p47"/>
          <p:cNvSpPr txBox="1">
            <a:spLocks noGrp="1"/>
          </p:cNvSpPr>
          <p:nvPr>
            <p:ph type="subTitle" idx="6"/>
          </p:nvPr>
        </p:nvSpPr>
        <p:spPr>
          <a:xfrm>
            <a:off x="7848567" y="4948767"/>
            <a:ext cx="31224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406733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358"/>
        <p:cNvGrpSpPr/>
        <p:nvPr/>
      </p:nvGrpSpPr>
      <p:grpSpPr>
        <a:xfrm>
          <a:off x="0" y="0"/>
          <a:ext cx="0" cy="0"/>
          <a:chOff x="0" y="0"/>
          <a:chExt cx="0" cy="0"/>
        </a:xfrm>
      </p:grpSpPr>
      <p:sp>
        <p:nvSpPr>
          <p:cNvPr id="359" name="Google Shape;359;p48"/>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48"/>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61" name="Google Shape;361;p48"/>
          <p:cNvSpPr txBox="1">
            <a:spLocks noGrp="1"/>
          </p:cNvSpPr>
          <p:nvPr>
            <p:ph type="body" idx="1"/>
          </p:nvPr>
        </p:nvSpPr>
        <p:spPr>
          <a:xfrm>
            <a:off x="948967" y="4929100"/>
            <a:ext cx="9885600" cy="10128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chemeClr val="accent1"/>
              </a:buClr>
              <a:buSzPts val="1100"/>
              <a:buFont typeface="Roboto"/>
              <a:buChar char="●"/>
              <a:defRPr sz="1467">
                <a:solidFill>
                  <a:srgbClr val="FFFFFF"/>
                </a:solidFill>
                <a:latin typeface="Segoe UI" panose="020B0502040204020203" pitchFamily="34" charset="0"/>
                <a:ea typeface="Roboto"/>
                <a:cs typeface="Segoe UI" panose="020B0502040204020203" pitchFamily="34" charset="0"/>
                <a:sym typeface="Roboto"/>
              </a:defRPr>
            </a:lvl1pPr>
            <a:lvl2pPr marL="1219170" lvl="1"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2pPr>
            <a:lvl3pPr marL="1828754" lvl="2"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3pPr>
            <a:lvl4pPr marL="2438339" lvl="3"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4pPr>
            <a:lvl5pPr marL="3047924" lvl="4"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5pPr>
            <a:lvl6pPr marL="3657509" lvl="5"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6pPr>
            <a:lvl7pPr marL="4267093" lvl="6"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7pPr>
            <a:lvl8pPr marL="4876678" lvl="7"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8pPr>
            <a:lvl9pPr marL="5486263" lvl="8" indent="-397923" rtl="0">
              <a:lnSpc>
                <a:spcPct val="115000"/>
              </a:lnSpc>
              <a:spcBef>
                <a:spcPts val="2133"/>
              </a:spcBef>
              <a:spcAft>
                <a:spcPts val="2133"/>
              </a:spcAft>
              <a:buSzPts val="1100"/>
              <a:buFont typeface="Roboto"/>
              <a:buChar char="■"/>
              <a:defRPr sz="1467">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6350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362"/>
        <p:cNvGrpSpPr/>
        <p:nvPr/>
      </p:nvGrpSpPr>
      <p:grpSpPr>
        <a:xfrm>
          <a:off x="0" y="0"/>
          <a:ext cx="0" cy="0"/>
          <a:chOff x="0" y="0"/>
          <a:chExt cx="0" cy="0"/>
        </a:xfrm>
      </p:grpSpPr>
      <p:sp>
        <p:nvSpPr>
          <p:cNvPr id="363" name="Google Shape;363;p49"/>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49"/>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65" name="Google Shape;365;p49"/>
          <p:cNvSpPr txBox="1">
            <a:spLocks noGrp="1"/>
          </p:cNvSpPr>
          <p:nvPr>
            <p:ph type="body" idx="1"/>
          </p:nvPr>
        </p:nvSpPr>
        <p:spPr>
          <a:xfrm>
            <a:off x="1139567" y="2423967"/>
            <a:ext cx="4090000" cy="18052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chemeClr val="accent1"/>
              </a:buClr>
              <a:buSzPts val="1100"/>
              <a:buFont typeface="Roboto"/>
              <a:buChar char="●"/>
              <a:defRPr sz="1467">
                <a:solidFill>
                  <a:srgbClr val="FFFFFF"/>
                </a:solidFill>
                <a:latin typeface="Segoe UI" panose="020B0502040204020203" pitchFamily="34" charset="0"/>
                <a:ea typeface="Roboto"/>
                <a:cs typeface="Segoe UI" panose="020B0502040204020203" pitchFamily="34" charset="0"/>
                <a:sym typeface="Roboto"/>
              </a:defRPr>
            </a:lvl1pPr>
            <a:lvl2pPr marL="1219170" lvl="1"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2pPr>
            <a:lvl3pPr marL="1828754" lvl="2"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3pPr>
            <a:lvl4pPr marL="2438339" lvl="3"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4pPr>
            <a:lvl5pPr marL="3047924" lvl="4"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5pPr>
            <a:lvl6pPr marL="3657509" lvl="5"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6pPr>
            <a:lvl7pPr marL="4267093" lvl="6"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7pPr>
            <a:lvl8pPr marL="4876678" lvl="7"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8pPr>
            <a:lvl9pPr marL="5486263" lvl="8" indent="-397923" rtl="0">
              <a:lnSpc>
                <a:spcPct val="115000"/>
              </a:lnSpc>
              <a:spcBef>
                <a:spcPts val="2133"/>
              </a:spcBef>
              <a:spcAft>
                <a:spcPts val="2133"/>
              </a:spcAft>
              <a:buSzPts val="1100"/>
              <a:buFont typeface="Roboto"/>
              <a:buChar char="■"/>
              <a:defRPr sz="1467">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16894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p:nvPr/>
        </p:nvSpPr>
        <p:spPr>
          <a:xfrm>
            <a:off x="-2838049" y="-83106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6"/>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6" name="Google Shape;36;p6"/>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6525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1"/>
        <p:cNvGrpSpPr/>
        <p:nvPr/>
      </p:nvGrpSpPr>
      <p:grpSpPr>
        <a:xfrm>
          <a:off x="0" y="0"/>
          <a:ext cx="0" cy="0"/>
          <a:chOff x="0" y="0"/>
          <a:chExt cx="0" cy="0"/>
        </a:xfrm>
      </p:grpSpPr>
      <p:sp>
        <p:nvSpPr>
          <p:cNvPr id="372" name="Google Shape;372;p51"/>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1"/>
          <p:cNvSpPr txBox="1">
            <a:spLocks noGrp="1"/>
          </p:cNvSpPr>
          <p:nvPr>
            <p:ph type="subTitle" idx="1"/>
          </p:nvPr>
        </p:nvSpPr>
        <p:spPr>
          <a:xfrm>
            <a:off x="2372044" y="4880468"/>
            <a:ext cx="3460400" cy="92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2pPr>
            <a:lvl3pPr lvl="2"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3pPr>
            <a:lvl4pPr lvl="3"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4pPr>
            <a:lvl5pPr lvl="4"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5pPr>
            <a:lvl6pPr lvl="5"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6pPr>
            <a:lvl7pPr lvl="6"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7pPr>
            <a:lvl8pPr lvl="7"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8pPr>
            <a:lvl9pPr lvl="8"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9pPr>
          </a:lstStyle>
          <a:p>
            <a:endParaRPr dirty="0"/>
          </a:p>
        </p:txBody>
      </p:sp>
      <p:sp>
        <p:nvSpPr>
          <p:cNvPr id="375" name="Google Shape;375;p51"/>
          <p:cNvSpPr txBox="1">
            <a:spLocks noGrp="1"/>
          </p:cNvSpPr>
          <p:nvPr>
            <p:ph type="title"/>
          </p:nvPr>
        </p:nvSpPr>
        <p:spPr>
          <a:xfrm>
            <a:off x="4283600" y="2902131"/>
            <a:ext cx="3624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Tree>
    <p:extLst>
      <p:ext uri="{BB962C8B-B14F-4D97-AF65-F5344CB8AC3E}">
        <p14:creationId xmlns:p14="http://schemas.microsoft.com/office/powerpoint/2010/main" val="289891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776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0523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3089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364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160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871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3788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6353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19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40" name="Google Shape;40;p7"/>
          <p:cNvSpPr txBox="1">
            <a:spLocks noGrp="1"/>
          </p:cNvSpPr>
          <p:nvPr>
            <p:ph type="body" idx="1"/>
          </p:nvPr>
        </p:nvSpPr>
        <p:spPr>
          <a:xfrm>
            <a:off x="5539500" y="2299800"/>
            <a:ext cx="4449200" cy="225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FFFFFF"/>
              </a:buClr>
              <a:buSzPts val="1100"/>
              <a:buFont typeface="Roboto"/>
              <a:buChar char="●"/>
              <a:defRPr sz="1467">
                <a:solidFill>
                  <a:srgbClr val="FFFFFF"/>
                </a:solidFill>
                <a:latin typeface="Segoe UI" panose="020B0502040204020203" pitchFamily="34" charset="0"/>
                <a:ea typeface="Roboto"/>
                <a:cs typeface="Segoe UI" panose="020B0502040204020203" pitchFamily="34" charset="0"/>
                <a:sym typeface="Roboto"/>
              </a:defRPr>
            </a:lvl1pPr>
            <a:lvl2pPr marL="1219170" lvl="1"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2pPr>
            <a:lvl3pPr marL="1828754" lvl="2"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3pPr>
            <a:lvl4pPr marL="2438339" lvl="3"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4pPr>
            <a:lvl5pPr marL="3047924" lvl="4"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5pPr>
            <a:lvl6pPr marL="3657509" lvl="5"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6pPr>
            <a:lvl7pPr marL="4267093" lvl="6"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7pPr>
            <a:lvl8pPr marL="4876678" lvl="7"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8pPr>
            <a:lvl9pPr marL="5486263" lvl="8" indent="-397923" rtl="0">
              <a:lnSpc>
                <a:spcPct val="115000"/>
              </a:lnSpc>
              <a:spcBef>
                <a:spcPts val="2133"/>
              </a:spcBef>
              <a:spcAft>
                <a:spcPts val="2133"/>
              </a:spcAft>
              <a:buClr>
                <a:srgbClr val="FFFFFF"/>
              </a:buClr>
              <a:buSzPts val="1100"/>
              <a:buFont typeface="Roboto"/>
              <a:buChar char="■"/>
              <a:defRPr sz="1467">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3179996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096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5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6933">
                <a:uFillTx/>
              </a:defRPr>
            </a:lvl1pPr>
            <a:lvl2pPr lvl="1" algn="ctr">
              <a:spcBef>
                <a:spcPts val="0"/>
              </a:spcBef>
              <a:spcAft>
                <a:spcPts val="0"/>
              </a:spcAft>
              <a:buSzPts val="5200"/>
              <a:buNone/>
              <a:defRPr sz="6933">
                <a:uFillTx/>
              </a:defRPr>
            </a:lvl2pPr>
            <a:lvl3pPr lvl="2" algn="ctr">
              <a:spcBef>
                <a:spcPts val="0"/>
              </a:spcBef>
              <a:spcAft>
                <a:spcPts val="0"/>
              </a:spcAft>
              <a:buSzPts val="5200"/>
              <a:buNone/>
              <a:defRPr sz="6933">
                <a:uFillTx/>
              </a:defRPr>
            </a:lvl3pPr>
            <a:lvl4pPr lvl="3" algn="ctr">
              <a:spcBef>
                <a:spcPts val="0"/>
              </a:spcBef>
              <a:spcAft>
                <a:spcPts val="0"/>
              </a:spcAft>
              <a:buSzPts val="5200"/>
              <a:buNone/>
              <a:defRPr sz="6933">
                <a:uFillTx/>
              </a:defRPr>
            </a:lvl4pPr>
            <a:lvl5pPr lvl="4" algn="ctr">
              <a:spcBef>
                <a:spcPts val="0"/>
              </a:spcBef>
              <a:spcAft>
                <a:spcPts val="0"/>
              </a:spcAft>
              <a:buSzPts val="5200"/>
              <a:buNone/>
              <a:defRPr sz="6933">
                <a:uFillTx/>
              </a:defRPr>
            </a:lvl5pPr>
            <a:lvl6pPr lvl="5" algn="ctr">
              <a:spcBef>
                <a:spcPts val="0"/>
              </a:spcBef>
              <a:spcAft>
                <a:spcPts val="0"/>
              </a:spcAft>
              <a:buSzPts val="5200"/>
              <a:buNone/>
              <a:defRPr sz="6933">
                <a:uFillTx/>
              </a:defRPr>
            </a:lvl6pPr>
            <a:lvl7pPr lvl="6" algn="ctr">
              <a:spcBef>
                <a:spcPts val="0"/>
              </a:spcBef>
              <a:spcAft>
                <a:spcPts val="0"/>
              </a:spcAft>
              <a:buSzPts val="5200"/>
              <a:buNone/>
              <a:defRPr sz="6933">
                <a:uFillTx/>
              </a:defRPr>
            </a:lvl7pPr>
            <a:lvl8pPr lvl="7" algn="ctr">
              <a:spcBef>
                <a:spcPts val="0"/>
              </a:spcBef>
              <a:spcAft>
                <a:spcPts val="0"/>
              </a:spcAft>
              <a:buSzPts val="5200"/>
              <a:buNone/>
              <a:defRPr sz="6933">
                <a:uFillTx/>
              </a:defRPr>
            </a:lvl8pPr>
            <a:lvl9pPr lvl="8" algn="ctr">
              <a:spcBef>
                <a:spcPts val="0"/>
              </a:spcBef>
              <a:spcAft>
                <a:spcPts val="0"/>
              </a:spcAft>
              <a:buSzPts val="5200"/>
              <a:buNone/>
              <a:defRPr sz="6933">
                <a:uFillTx/>
              </a:defRPr>
            </a:lvl9pPr>
          </a:lstStyle>
          <a:p>
            <a:endParaRPr>
              <a:uFillTx/>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3733">
                <a:uFillTx/>
              </a:defRPr>
            </a:lvl1pPr>
            <a:lvl2pPr lvl="1" algn="ctr">
              <a:lnSpc>
                <a:spcPct val="100000"/>
              </a:lnSpc>
              <a:spcBef>
                <a:spcPts val="0"/>
              </a:spcBef>
              <a:spcAft>
                <a:spcPts val="0"/>
              </a:spcAft>
              <a:buSzPts val="2800"/>
              <a:buNone/>
              <a:defRPr sz="3733">
                <a:uFillTx/>
              </a:defRPr>
            </a:lvl2pPr>
            <a:lvl3pPr lvl="2" algn="ctr">
              <a:lnSpc>
                <a:spcPct val="100000"/>
              </a:lnSpc>
              <a:spcBef>
                <a:spcPts val="0"/>
              </a:spcBef>
              <a:spcAft>
                <a:spcPts val="0"/>
              </a:spcAft>
              <a:buSzPts val="2800"/>
              <a:buNone/>
              <a:defRPr sz="3733">
                <a:uFillTx/>
              </a:defRPr>
            </a:lvl3pPr>
            <a:lvl4pPr lvl="3" algn="ctr">
              <a:lnSpc>
                <a:spcPct val="100000"/>
              </a:lnSpc>
              <a:spcBef>
                <a:spcPts val="0"/>
              </a:spcBef>
              <a:spcAft>
                <a:spcPts val="0"/>
              </a:spcAft>
              <a:buSzPts val="2800"/>
              <a:buNone/>
              <a:defRPr sz="3733">
                <a:uFillTx/>
              </a:defRPr>
            </a:lvl4pPr>
            <a:lvl5pPr lvl="4" algn="ctr">
              <a:lnSpc>
                <a:spcPct val="100000"/>
              </a:lnSpc>
              <a:spcBef>
                <a:spcPts val="0"/>
              </a:spcBef>
              <a:spcAft>
                <a:spcPts val="0"/>
              </a:spcAft>
              <a:buSzPts val="2800"/>
              <a:buNone/>
              <a:defRPr sz="3733">
                <a:uFillTx/>
              </a:defRPr>
            </a:lvl5pPr>
            <a:lvl6pPr lvl="5" algn="ctr">
              <a:lnSpc>
                <a:spcPct val="100000"/>
              </a:lnSpc>
              <a:spcBef>
                <a:spcPts val="0"/>
              </a:spcBef>
              <a:spcAft>
                <a:spcPts val="0"/>
              </a:spcAft>
              <a:buSzPts val="2800"/>
              <a:buNone/>
              <a:defRPr sz="3733">
                <a:uFillTx/>
              </a:defRPr>
            </a:lvl6pPr>
            <a:lvl7pPr lvl="6" algn="ctr">
              <a:lnSpc>
                <a:spcPct val="100000"/>
              </a:lnSpc>
              <a:spcBef>
                <a:spcPts val="0"/>
              </a:spcBef>
              <a:spcAft>
                <a:spcPts val="0"/>
              </a:spcAft>
              <a:buSzPts val="2800"/>
              <a:buNone/>
              <a:defRPr sz="3733">
                <a:uFillTx/>
              </a:defRPr>
            </a:lvl7pPr>
            <a:lvl8pPr lvl="7" algn="ctr">
              <a:lnSpc>
                <a:spcPct val="100000"/>
              </a:lnSpc>
              <a:spcBef>
                <a:spcPts val="0"/>
              </a:spcBef>
              <a:spcAft>
                <a:spcPts val="0"/>
              </a:spcAft>
              <a:buSzPts val="2800"/>
              <a:buNone/>
              <a:defRPr sz="3733">
                <a:uFillTx/>
              </a:defRPr>
            </a:lvl8pPr>
            <a:lvl9pPr lvl="8" algn="ctr">
              <a:lnSpc>
                <a:spcPct val="100000"/>
              </a:lnSpc>
              <a:spcBef>
                <a:spcPts val="0"/>
              </a:spcBef>
              <a:spcAft>
                <a:spcPts val="0"/>
              </a:spcAft>
              <a:buSzPts val="2800"/>
              <a:buNone/>
              <a:defRPr sz="3733">
                <a:uFillTx/>
              </a:defRPr>
            </a:lvl9pPr>
          </a:lstStyle>
          <a:p>
            <a:endParaRPr>
              <a:uFillTx/>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86967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uFillTx/>
              </a:defRPr>
            </a:lvl1pPr>
            <a:lvl2pPr lvl="1" algn="ctr">
              <a:spcBef>
                <a:spcPts val="0"/>
              </a:spcBef>
              <a:spcAft>
                <a:spcPts val="0"/>
              </a:spcAft>
              <a:buSzPts val="3600"/>
              <a:buNone/>
              <a:defRPr sz="4800">
                <a:uFillTx/>
              </a:defRPr>
            </a:lvl2pPr>
            <a:lvl3pPr lvl="2" algn="ctr">
              <a:spcBef>
                <a:spcPts val="0"/>
              </a:spcBef>
              <a:spcAft>
                <a:spcPts val="0"/>
              </a:spcAft>
              <a:buSzPts val="3600"/>
              <a:buNone/>
              <a:defRPr sz="4800">
                <a:uFillTx/>
              </a:defRPr>
            </a:lvl3pPr>
            <a:lvl4pPr lvl="3" algn="ctr">
              <a:spcBef>
                <a:spcPts val="0"/>
              </a:spcBef>
              <a:spcAft>
                <a:spcPts val="0"/>
              </a:spcAft>
              <a:buSzPts val="3600"/>
              <a:buNone/>
              <a:defRPr sz="4800">
                <a:uFillTx/>
              </a:defRPr>
            </a:lvl4pPr>
            <a:lvl5pPr lvl="4" algn="ctr">
              <a:spcBef>
                <a:spcPts val="0"/>
              </a:spcBef>
              <a:spcAft>
                <a:spcPts val="0"/>
              </a:spcAft>
              <a:buSzPts val="3600"/>
              <a:buNone/>
              <a:defRPr sz="4800">
                <a:uFillTx/>
              </a:defRPr>
            </a:lvl5pPr>
            <a:lvl6pPr lvl="5" algn="ctr">
              <a:spcBef>
                <a:spcPts val="0"/>
              </a:spcBef>
              <a:spcAft>
                <a:spcPts val="0"/>
              </a:spcAft>
              <a:buSzPts val="3600"/>
              <a:buNone/>
              <a:defRPr sz="4800">
                <a:uFillTx/>
              </a:defRPr>
            </a:lvl6pPr>
            <a:lvl7pPr lvl="6" algn="ctr">
              <a:spcBef>
                <a:spcPts val="0"/>
              </a:spcBef>
              <a:spcAft>
                <a:spcPts val="0"/>
              </a:spcAft>
              <a:buSzPts val="3600"/>
              <a:buNone/>
              <a:defRPr sz="4800">
                <a:uFillTx/>
              </a:defRPr>
            </a:lvl7pPr>
            <a:lvl8pPr lvl="7" algn="ctr">
              <a:spcBef>
                <a:spcPts val="0"/>
              </a:spcBef>
              <a:spcAft>
                <a:spcPts val="0"/>
              </a:spcAft>
              <a:buSzPts val="3600"/>
              <a:buNone/>
              <a:defRPr sz="4800">
                <a:uFillTx/>
              </a:defRPr>
            </a:lvl8pPr>
            <a:lvl9pPr lvl="8" algn="ctr">
              <a:spcBef>
                <a:spcPts val="0"/>
              </a:spcBef>
              <a:spcAft>
                <a:spcPts val="0"/>
              </a:spcAft>
              <a:buSzPts val="3600"/>
              <a:buNone/>
              <a:defRPr sz="4800">
                <a:uFillTx/>
              </a:defRPr>
            </a:lvl9pPr>
          </a:lstStyle>
          <a:p>
            <a:endParaRPr>
              <a:uFillTx/>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83821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uFillTx/>
              </a:defRPr>
            </a:lvl1pPr>
            <a:lvl2pPr marL="1219170" lvl="1" indent="-423323">
              <a:spcBef>
                <a:spcPts val="2133"/>
              </a:spcBef>
              <a:spcAft>
                <a:spcPts val="0"/>
              </a:spcAft>
              <a:buSzPts val="1400"/>
              <a:buChar char="○"/>
              <a:defRPr>
                <a:uFillTx/>
              </a:defRPr>
            </a:lvl2pPr>
            <a:lvl3pPr marL="1828754" lvl="2" indent="-423323">
              <a:spcBef>
                <a:spcPts val="2133"/>
              </a:spcBef>
              <a:spcAft>
                <a:spcPts val="0"/>
              </a:spcAft>
              <a:buSzPts val="1400"/>
              <a:buChar char="■"/>
              <a:defRPr>
                <a:uFillTx/>
              </a:defRPr>
            </a:lvl3pPr>
            <a:lvl4pPr marL="2438339" lvl="3" indent="-423323">
              <a:spcBef>
                <a:spcPts val="2133"/>
              </a:spcBef>
              <a:spcAft>
                <a:spcPts val="0"/>
              </a:spcAft>
              <a:buSzPts val="1400"/>
              <a:buChar char="●"/>
              <a:defRPr>
                <a:uFillTx/>
              </a:defRPr>
            </a:lvl4pPr>
            <a:lvl5pPr marL="3047924" lvl="4" indent="-423323">
              <a:spcBef>
                <a:spcPts val="2133"/>
              </a:spcBef>
              <a:spcAft>
                <a:spcPts val="0"/>
              </a:spcAft>
              <a:buSzPts val="1400"/>
              <a:buChar char="○"/>
              <a:defRPr>
                <a:uFillTx/>
              </a:defRPr>
            </a:lvl5pPr>
            <a:lvl6pPr marL="3657509" lvl="5" indent="-423323">
              <a:spcBef>
                <a:spcPts val="2133"/>
              </a:spcBef>
              <a:spcAft>
                <a:spcPts val="0"/>
              </a:spcAft>
              <a:buSzPts val="1400"/>
              <a:buChar char="■"/>
              <a:defRPr>
                <a:uFillTx/>
              </a:defRPr>
            </a:lvl6pPr>
            <a:lvl7pPr marL="4267093" lvl="6" indent="-423323">
              <a:spcBef>
                <a:spcPts val="2133"/>
              </a:spcBef>
              <a:spcAft>
                <a:spcPts val="0"/>
              </a:spcAft>
              <a:buSzPts val="1400"/>
              <a:buChar char="●"/>
              <a:defRPr>
                <a:uFillTx/>
              </a:defRPr>
            </a:lvl7pPr>
            <a:lvl8pPr marL="4876678" lvl="7" indent="-423323">
              <a:spcBef>
                <a:spcPts val="2133"/>
              </a:spcBef>
              <a:spcAft>
                <a:spcPts val="0"/>
              </a:spcAft>
              <a:buSzPts val="1400"/>
              <a:buChar char="○"/>
              <a:defRPr>
                <a:uFillTx/>
              </a:defRPr>
            </a:lvl8pPr>
            <a:lvl9pPr marL="5486263" lvl="8" indent="-423323">
              <a:spcBef>
                <a:spcPts val="2133"/>
              </a:spcBef>
              <a:spcAft>
                <a:spcPts val="2133"/>
              </a:spcAft>
              <a:buSzPts val="1400"/>
              <a:buChar char="■"/>
              <a:defRPr>
                <a:uFillTx/>
              </a:defRPr>
            </a:lvl9pPr>
          </a:lstStyle>
          <a:p>
            <a:endParaRPr>
              <a:uFillTx/>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69748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34013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969867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uFillTx/>
              </a:defRPr>
            </a:lvl1pPr>
            <a:lvl2pPr lvl="1">
              <a:spcBef>
                <a:spcPts val="0"/>
              </a:spcBef>
              <a:spcAft>
                <a:spcPts val="0"/>
              </a:spcAft>
              <a:buSzPts val="2400"/>
              <a:buNone/>
              <a:defRPr sz="3200">
                <a:uFillTx/>
              </a:defRPr>
            </a:lvl2pPr>
            <a:lvl3pPr lvl="2">
              <a:spcBef>
                <a:spcPts val="0"/>
              </a:spcBef>
              <a:spcAft>
                <a:spcPts val="0"/>
              </a:spcAft>
              <a:buSzPts val="2400"/>
              <a:buNone/>
              <a:defRPr sz="3200">
                <a:uFillTx/>
              </a:defRPr>
            </a:lvl3pPr>
            <a:lvl4pPr lvl="3">
              <a:spcBef>
                <a:spcPts val="0"/>
              </a:spcBef>
              <a:spcAft>
                <a:spcPts val="0"/>
              </a:spcAft>
              <a:buSzPts val="2400"/>
              <a:buNone/>
              <a:defRPr sz="3200">
                <a:uFillTx/>
              </a:defRPr>
            </a:lvl4pPr>
            <a:lvl5pPr lvl="4">
              <a:spcBef>
                <a:spcPts val="0"/>
              </a:spcBef>
              <a:spcAft>
                <a:spcPts val="0"/>
              </a:spcAft>
              <a:buSzPts val="2400"/>
              <a:buNone/>
              <a:defRPr sz="3200">
                <a:uFillTx/>
              </a:defRPr>
            </a:lvl5pPr>
            <a:lvl6pPr lvl="5">
              <a:spcBef>
                <a:spcPts val="0"/>
              </a:spcBef>
              <a:spcAft>
                <a:spcPts val="0"/>
              </a:spcAft>
              <a:buSzPts val="2400"/>
              <a:buNone/>
              <a:defRPr sz="3200">
                <a:uFillTx/>
              </a:defRPr>
            </a:lvl6pPr>
            <a:lvl7pPr lvl="6">
              <a:spcBef>
                <a:spcPts val="0"/>
              </a:spcBef>
              <a:spcAft>
                <a:spcPts val="0"/>
              </a:spcAft>
              <a:buSzPts val="2400"/>
              <a:buNone/>
              <a:defRPr sz="3200">
                <a:uFillTx/>
              </a:defRPr>
            </a:lvl7pPr>
            <a:lvl8pPr lvl="7">
              <a:spcBef>
                <a:spcPts val="0"/>
              </a:spcBef>
              <a:spcAft>
                <a:spcPts val="0"/>
              </a:spcAft>
              <a:buSzPts val="2400"/>
              <a:buNone/>
              <a:defRPr sz="3200">
                <a:uFillTx/>
              </a:defRPr>
            </a:lvl8pPr>
            <a:lvl9pPr lvl="8">
              <a:spcBef>
                <a:spcPts val="0"/>
              </a:spcBef>
              <a:spcAft>
                <a:spcPts val="0"/>
              </a:spcAft>
              <a:buSzPts val="2400"/>
              <a:buNone/>
              <a:defRPr sz="3200">
                <a:uFillTx/>
              </a:defRPr>
            </a:lvl9pPr>
          </a:lstStyle>
          <a:p>
            <a:endParaRPr>
              <a:uFillTx/>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uFillTx/>
              </a:defRPr>
            </a:lvl1pPr>
            <a:lvl2pPr marL="1219170" lvl="1" indent="-406390">
              <a:spcBef>
                <a:spcPts val="2133"/>
              </a:spcBef>
              <a:spcAft>
                <a:spcPts val="0"/>
              </a:spcAft>
              <a:buSzPts val="1200"/>
              <a:buChar char="○"/>
              <a:defRPr sz="1600">
                <a:uFillTx/>
              </a:defRPr>
            </a:lvl2pPr>
            <a:lvl3pPr marL="1828754" lvl="2" indent="-406390">
              <a:spcBef>
                <a:spcPts val="2133"/>
              </a:spcBef>
              <a:spcAft>
                <a:spcPts val="0"/>
              </a:spcAft>
              <a:buSzPts val="1200"/>
              <a:buChar char="■"/>
              <a:defRPr sz="1600">
                <a:uFillTx/>
              </a:defRPr>
            </a:lvl3pPr>
            <a:lvl4pPr marL="2438339" lvl="3" indent="-406390">
              <a:spcBef>
                <a:spcPts val="2133"/>
              </a:spcBef>
              <a:spcAft>
                <a:spcPts val="0"/>
              </a:spcAft>
              <a:buSzPts val="1200"/>
              <a:buChar char="●"/>
              <a:defRPr sz="1600">
                <a:uFillTx/>
              </a:defRPr>
            </a:lvl4pPr>
            <a:lvl5pPr marL="3047924" lvl="4" indent="-406390">
              <a:spcBef>
                <a:spcPts val="2133"/>
              </a:spcBef>
              <a:spcAft>
                <a:spcPts val="0"/>
              </a:spcAft>
              <a:buSzPts val="1200"/>
              <a:buChar char="○"/>
              <a:defRPr sz="1600">
                <a:uFillTx/>
              </a:defRPr>
            </a:lvl5pPr>
            <a:lvl6pPr marL="3657509" lvl="5" indent="-406390">
              <a:spcBef>
                <a:spcPts val="2133"/>
              </a:spcBef>
              <a:spcAft>
                <a:spcPts val="0"/>
              </a:spcAft>
              <a:buSzPts val="1200"/>
              <a:buChar char="■"/>
              <a:defRPr sz="1600">
                <a:uFillTx/>
              </a:defRPr>
            </a:lvl6pPr>
            <a:lvl7pPr marL="4267093" lvl="6" indent="-406390">
              <a:spcBef>
                <a:spcPts val="2133"/>
              </a:spcBef>
              <a:spcAft>
                <a:spcPts val="0"/>
              </a:spcAft>
              <a:buSzPts val="1200"/>
              <a:buChar char="●"/>
              <a:defRPr sz="1600">
                <a:uFillTx/>
              </a:defRPr>
            </a:lvl7pPr>
            <a:lvl8pPr marL="4876678" lvl="7" indent="-406390">
              <a:spcBef>
                <a:spcPts val="2133"/>
              </a:spcBef>
              <a:spcAft>
                <a:spcPts val="0"/>
              </a:spcAft>
              <a:buSzPts val="1200"/>
              <a:buChar char="○"/>
              <a:defRPr sz="1600">
                <a:uFillTx/>
              </a:defRPr>
            </a:lvl8pPr>
            <a:lvl9pPr marL="5486263" lvl="8" indent="-406390">
              <a:spcBef>
                <a:spcPts val="2133"/>
              </a:spcBef>
              <a:spcAft>
                <a:spcPts val="2133"/>
              </a:spcAft>
              <a:buSzPts val="1200"/>
              <a:buChar char="■"/>
              <a:defRPr sz="1600">
                <a:uFillTx/>
              </a:defRPr>
            </a:lvl9pPr>
          </a:lstStyle>
          <a:p>
            <a:endParaRPr>
              <a:uFillTx/>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911131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uFillTx/>
              </a:defRPr>
            </a:lvl1pPr>
            <a:lvl2pPr lvl="1">
              <a:spcBef>
                <a:spcPts val="0"/>
              </a:spcBef>
              <a:spcAft>
                <a:spcPts val="0"/>
              </a:spcAft>
              <a:buSzPts val="4800"/>
              <a:buNone/>
              <a:defRPr sz="6400">
                <a:uFillTx/>
              </a:defRPr>
            </a:lvl2pPr>
            <a:lvl3pPr lvl="2">
              <a:spcBef>
                <a:spcPts val="0"/>
              </a:spcBef>
              <a:spcAft>
                <a:spcPts val="0"/>
              </a:spcAft>
              <a:buSzPts val="4800"/>
              <a:buNone/>
              <a:defRPr sz="6400">
                <a:uFillTx/>
              </a:defRPr>
            </a:lvl3pPr>
            <a:lvl4pPr lvl="3">
              <a:spcBef>
                <a:spcPts val="0"/>
              </a:spcBef>
              <a:spcAft>
                <a:spcPts val="0"/>
              </a:spcAft>
              <a:buSzPts val="4800"/>
              <a:buNone/>
              <a:defRPr sz="6400">
                <a:uFillTx/>
              </a:defRPr>
            </a:lvl4pPr>
            <a:lvl5pPr lvl="4">
              <a:spcBef>
                <a:spcPts val="0"/>
              </a:spcBef>
              <a:spcAft>
                <a:spcPts val="0"/>
              </a:spcAft>
              <a:buSzPts val="4800"/>
              <a:buNone/>
              <a:defRPr sz="6400">
                <a:uFillTx/>
              </a:defRPr>
            </a:lvl5pPr>
            <a:lvl6pPr lvl="5">
              <a:spcBef>
                <a:spcPts val="0"/>
              </a:spcBef>
              <a:spcAft>
                <a:spcPts val="0"/>
              </a:spcAft>
              <a:buSzPts val="4800"/>
              <a:buNone/>
              <a:defRPr sz="6400">
                <a:uFillTx/>
              </a:defRPr>
            </a:lvl6pPr>
            <a:lvl7pPr lvl="6">
              <a:spcBef>
                <a:spcPts val="0"/>
              </a:spcBef>
              <a:spcAft>
                <a:spcPts val="0"/>
              </a:spcAft>
              <a:buSzPts val="4800"/>
              <a:buNone/>
              <a:defRPr sz="6400">
                <a:uFillTx/>
              </a:defRPr>
            </a:lvl7pPr>
            <a:lvl8pPr lvl="7">
              <a:spcBef>
                <a:spcPts val="0"/>
              </a:spcBef>
              <a:spcAft>
                <a:spcPts val="0"/>
              </a:spcAft>
              <a:buSzPts val="4800"/>
              <a:buNone/>
              <a:defRPr sz="6400">
                <a:uFillTx/>
              </a:defRPr>
            </a:lvl8pPr>
            <a:lvl9pPr lvl="8">
              <a:spcBef>
                <a:spcPts val="0"/>
              </a:spcBef>
              <a:spcAft>
                <a:spcPts val="0"/>
              </a:spcAft>
              <a:buSzPts val="4800"/>
              <a:buNone/>
              <a:defRPr sz="6400">
                <a:uFillTx/>
              </a:defRPr>
            </a:lvl9pPr>
          </a:lstStyle>
          <a:p>
            <a:endParaRPr>
              <a:uFillTx/>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21162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Shape 35"/>
        <p:cNvGrpSpPr/>
        <p:nvPr/>
      </p:nvGrpSpPr>
      <p:grpSpPr>
        <a:xfrm>
          <a:off x="0" y="0"/>
          <a:ext cx="0" cy="0"/>
          <a:chOff x="0" y="0"/>
          <a:chExt cx="0" cy="0"/>
        </a:xfrm>
      </p:grpSpPr>
      <p:sp>
        <p:nvSpPr>
          <p:cNvPr id="36" name="Google Shape;36;p9"/>
          <p:cNvSpPr>
            <a:spLocks/>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uFillTx/>
              <a:latin typeface="Segoe UI" panose="020B0502040204020203" pitchFamily="34" charset="0"/>
              <a:cs typeface="Segoe UI" panose="020B0502040204020203" pitchFamily="34" charset="0"/>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uFillTx/>
              </a:defRPr>
            </a:lvl1pPr>
            <a:lvl2pPr lvl="1" algn="ctr">
              <a:spcBef>
                <a:spcPts val="0"/>
              </a:spcBef>
              <a:spcAft>
                <a:spcPts val="0"/>
              </a:spcAft>
              <a:buSzPts val="4200"/>
              <a:buNone/>
              <a:defRPr sz="5600">
                <a:uFillTx/>
              </a:defRPr>
            </a:lvl2pPr>
            <a:lvl3pPr lvl="2" algn="ctr">
              <a:spcBef>
                <a:spcPts val="0"/>
              </a:spcBef>
              <a:spcAft>
                <a:spcPts val="0"/>
              </a:spcAft>
              <a:buSzPts val="4200"/>
              <a:buNone/>
              <a:defRPr sz="5600">
                <a:uFillTx/>
              </a:defRPr>
            </a:lvl3pPr>
            <a:lvl4pPr lvl="3" algn="ctr">
              <a:spcBef>
                <a:spcPts val="0"/>
              </a:spcBef>
              <a:spcAft>
                <a:spcPts val="0"/>
              </a:spcAft>
              <a:buSzPts val="4200"/>
              <a:buNone/>
              <a:defRPr sz="5600">
                <a:uFillTx/>
              </a:defRPr>
            </a:lvl4pPr>
            <a:lvl5pPr lvl="4" algn="ctr">
              <a:spcBef>
                <a:spcPts val="0"/>
              </a:spcBef>
              <a:spcAft>
                <a:spcPts val="0"/>
              </a:spcAft>
              <a:buSzPts val="4200"/>
              <a:buNone/>
              <a:defRPr sz="5600">
                <a:uFillTx/>
              </a:defRPr>
            </a:lvl5pPr>
            <a:lvl6pPr lvl="5" algn="ctr">
              <a:spcBef>
                <a:spcPts val="0"/>
              </a:spcBef>
              <a:spcAft>
                <a:spcPts val="0"/>
              </a:spcAft>
              <a:buSzPts val="4200"/>
              <a:buNone/>
              <a:defRPr sz="5600">
                <a:uFillTx/>
              </a:defRPr>
            </a:lvl6pPr>
            <a:lvl7pPr lvl="6" algn="ctr">
              <a:spcBef>
                <a:spcPts val="0"/>
              </a:spcBef>
              <a:spcAft>
                <a:spcPts val="0"/>
              </a:spcAft>
              <a:buSzPts val="4200"/>
              <a:buNone/>
              <a:defRPr sz="5600">
                <a:uFillTx/>
              </a:defRPr>
            </a:lvl7pPr>
            <a:lvl8pPr lvl="7" algn="ctr">
              <a:spcBef>
                <a:spcPts val="0"/>
              </a:spcBef>
              <a:spcAft>
                <a:spcPts val="0"/>
              </a:spcAft>
              <a:buSzPts val="4200"/>
              <a:buNone/>
              <a:defRPr sz="5600">
                <a:uFillTx/>
              </a:defRPr>
            </a:lvl8pPr>
            <a:lvl9pPr lvl="8" algn="ctr">
              <a:spcBef>
                <a:spcPts val="0"/>
              </a:spcBef>
              <a:spcAft>
                <a:spcPts val="0"/>
              </a:spcAft>
              <a:buSzPts val="4200"/>
              <a:buNone/>
              <a:defRPr sz="5600">
                <a:uFillTx/>
              </a:defRPr>
            </a:lvl9pPr>
          </a:lstStyle>
          <a:p>
            <a:endParaRPr>
              <a:uFillTx/>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uFillTx/>
              </a:defRPr>
            </a:lvl1pPr>
            <a:lvl2pPr lvl="1" algn="ctr">
              <a:lnSpc>
                <a:spcPct val="100000"/>
              </a:lnSpc>
              <a:spcBef>
                <a:spcPts val="0"/>
              </a:spcBef>
              <a:spcAft>
                <a:spcPts val="0"/>
              </a:spcAft>
              <a:buSzPts val="2100"/>
              <a:buNone/>
              <a:defRPr sz="2800">
                <a:uFillTx/>
              </a:defRPr>
            </a:lvl2pPr>
            <a:lvl3pPr lvl="2" algn="ctr">
              <a:lnSpc>
                <a:spcPct val="100000"/>
              </a:lnSpc>
              <a:spcBef>
                <a:spcPts val="0"/>
              </a:spcBef>
              <a:spcAft>
                <a:spcPts val="0"/>
              </a:spcAft>
              <a:buSzPts val="2100"/>
              <a:buNone/>
              <a:defRPr sz="2800">
                <a:uFillTx/>
              </a:defRPr>
            </a:lvl3pPr>
            <a:lvl4pPr lvl="3" algn="ctr">
              <a:lnSpc>
                <a:spcPct val="100000"/>
              </a:lnSpc>
              <a:spcBef>
                <a:spcPts val="0"/>
              </a:spcBef>
              <a:spcAft>
                <a:spcPts val="0"/>
              </a:spcAft>
              <a:buSzPts val="2100"/>
              <a:buNone/>
              <a:defRPr sz="2800">
                <a:uFillTx/>
              </a:defRPr>
            </a:lvl4pPr>
            <a:lvl5pPr lvl="4" algn="ctr">
              <a:lnSpc>
                <a:spcPct val="100000"/>
              </a:lnSpc>
              <a:spcBef>
                <a:spcPts val="0"/>
              </a:spcBef>
              <a:spcAft>
                <a:spcPts val="0"/>
              </a:spcAft>
              <a:buSzPts val="2100"/>
              <a:buNone/>
              <a:defRPr sz="2800">
                <a:uFillTx/>
              </a:defRPr>
            </a:lvl5pPr>
            <a:lvl6pPr lvl="5" algn="ctr">
              <a:lnSpc>
                <a:spcPct val="100000"/>
              </a:lnSpc>
              <a:spcBef>
                <a:spcPts val="0"/>
              </a:spcBef>
              <a:spcAft>
                <a:spcPts val="0"/>
              </a:spcAft>
              <a:buSzPts val="2100"/>
              <a:buNone/>
              <a:defRPr sz="2800">
                <a:uFillTx/>
              </a:defRPr>
            </a:lvl6pPr>
            <a:lvl7pPr lvl="6" algn="ctr">
              <a:lnSpc>
                <a:spcPct val="100000"/>
              </a:lnSpc>
              <a:spcBef>
                <a:spcPts val="0"/>
              </a:spcBef>
              <a:spcAft>
                <a:spcPts val="0"/>
              </a:spcAft>
              <a:buSzPts val="2100"/>
              <a:buNone/>
              <a:defRPr sz="2800">
                <a:uFillTx/>
              </a:defRPr>
            </a:lvl7pPr>
            <a:lvl8pPr lvl="7" algn="ctr">
              <a:lnSpc>
                <a:spcPct val="100000"/>
              </a:lnSpc>
              <a:spcBef>
                <a:spcPts val="0"/>
              </a:spcBef>
              <a:spcAft>
                <a:spcPts val="0"/>
              </a:spcAft>
              <a:buSzPts val="2100"/>
              <a:buNone/>
              <a:defRPr sz="2800">
                <a:uFillTx/>
              </a:defRPr>
            </a:lvl8pPr>
            <a:lvl9pPr lvl="8" algn="ctr">
              <a:lnSpc>
                <a:spcPct val="100000"/>
              </a:lnSpc>
              <a:spcBef>
                <a:spcPts val="0"/>
              </a:spcBef>
              <a:spcAft>
                <a:spcPts val="0"/>
              </a:spcAft>
              <a:buSzPts val="2100"/>
              <a:buNone/>
              <a:defRPr sz="2800">
                <a:uFillTx/>
              </a:defRPr>
            </a:lvl9pPr>
          </a:lstStyle>
          <a:p>
            <a:endParaRPr>
              <a:uFillTx/>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lstStyle>
            <a:lvl1pPr marL="609585" lvl="0" indent="-457189">
              <a:spcBef>
                <a:spcPts val="0"/>
              </a:spcBef>
              <a:spcAft>
                <a:spcPts val="0"/>
              </a:spcAft>
              <a:buSzPts val="1800"/>
              <a:buChar char="●"/>
              <a:defRPr>
                <a:uFillTx/>
              </a:defRPr>
            </a:lvl1pPr>
            <a:lvl2pPr marL="1219170" lvl="1" indent="-423323">
              <a:spcBef>
                <a:spcPts val="2133"/>
              </a:spcBef>
              <a:spcAft>
                <a:spcPts val="0"/>
              </a:spcAft>
              <a:buSzPts val="1400"/>
              <a:buChar char="○"/>
              <a:defRPr>
                <a:uFillTx/>
              </a:defRPr>
            </a:lvl2pPr>
            <a:lvl3pPr marL="1828754" lvl="2" indent="-423323">
              <a:spcBef>
                <a:spcPts val="2133"/>
              </a:spcBef>
              <a:spcAft>
                <a:spcPts val="0"/>
              </a:spcAft>
              <a:buSzPts val="1400"/>
              <a:buChar char="■"/>
              <a:defRPr>
                <a:uFillTx/>
              </a:defRPr>
            </a:lvl3pPr>
            <a:lvl4pPr marL="2438339" lvl="3" indent="-423323">
              <a:spcBef>
                <a:spcPts val="2133"/>
              </a:spcBef>
              <a:spcAft>
                <a:spcPts val="0"/>
              </a:spcAft>
              <a:buSzPts val="1400"/>
              <a:buChar char="●"/>
              <a:defRPr>
                <a:uFillTx/>
              </a:defRPr>
            </a:lvl4pPr>
            <a:lvl5pPr marL="3047924" lvl="4" indent="-423323">
              <a:spcBef>
                <a:spcPts val="2133"/>
              </a:spcBef>
              <a:spcAft>
                <a:spcPts val="0"/>
              </a:spcAft>
              <a:buSzPts val="1400"/>
              <a:buChar char="○"/>
              <a:defRPr>
                <a:uFillTx/>
              </a:defRPr>
            </a:lvl5pPr>
            <a:lvl6pPr marL="3657509" lvl="5" indent="-423323">
              <a:spcBef>
                <a:spcPts val="2133"/>
              </a:spcBef>
              <a:spcAft>
                <a:spcPts val="0"/>
              </a:spcAft>
              <a:buSzPts val="1400"/>
              <a:buChar char="■"/>
              <a:defRPr>
                <a:uFillTx/>
              </a:defRPr>
            </a:lvl6pPr>
            <a:lvl7pPr marL="4267093" lvl="6" indent="-423323">
              <a:spcBef>
                <a:spcPts val="2133"/>
              </a:spcBef>
              <a:spcAft>
                <a:spcPts val="0"/>
              </a:spcAft>
              <a:buSzPts val="1400"/>
              <a:buChar char="●"/>
              <a:defRPr>
                <a:uFillTx/>
              </a:defRPr>
            </a:lvl7pPr>
            <a:lvl8pPr marL="4876678" lvl="7" indent="-423323">
              <a:spcBef>
                <a:spcPts val="2133"/>
              </a:spcBef>
              <a:spcAft>
                <a:spcPts val="0"/>
              </a:spcAft>
              <a:buSzPts val="1400"/>
              <a:buChar char="○"/>
              <a:defRPr>
                <a:uFillTx/>
              </a:defRPr>
            </a:lvl8pPr>
            <a:lvl9pPr marL="5486263" lvl="8" indent="-423323">
              <a:spcBef>
                <a:spcPts val="2133"/>
              </a:spcBef>
              <a:spcAft>
                <a:spcPts val="2133"/>
              </a:spcAft>
              <a:buSzPts val="1400"/>
              <a:buChar char="■"/>
              <a:defRPr>
                <a:uFillTx/>
              </a:defRPr>
            </a:lvl9pPr>
          </a:lstStyle>
          <a:p>
            <a:endParaRPr>
              <a:uFillTx/>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145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atin typeface="Segoe UI Black" panose="020B0A02040204020203" pitchFamily="34" charset="0"/>
                <a:ea typeface="Segoe UI Black" panose="020B0A02040204020203" pitchFamily="34"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Tree>
    <p:extLst>
      <p:ext uri="{BB962C8B-B14F-4D97-AF65-F5344CB8AC3E}">
        <p14:creationId xmlns:p14="http://schemas.microsoft.com/office/powerpoint/2010/main" val="3097202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uFillTx/>
              </a:defRPr>
            </a:lvl1pPr>
          </a:lstStyle>
          <a:p>
            <a:endParaRPr>
              <a:uFillTx/>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26065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6000">
                <a:uFillTx/>
              </a:defRPr>
            </a:lvl1pPr>
            <a:lvl2pPr lvl="1" algn="ctr">
              <a:spcBef>
                <a:spcPts val="0"/>
              </a:spcBef>
              <a:spcAft>
                <a:spcPts val="0"/>
              </a:spcAft>
              <a:buSzPts val="12000"/>
              <a:buNone/>
              <a:defRPr sz="16000">
                <a:uFillTx/>
              </a:defRPr>
            </a:lvl2pPr>
            <a:lvl3pPr lvl="2" algn="ctr">
              <a:spcBef>
                <a:spcPts val="0"/>
              </a:spcBef>
              <a:spcAft>
                <a:spcPts val="0"/>
              </a:spcAft>
              <a:buSzPts val="12000"/>
              <a:buNone/>
              <a:defRPr sz="16000">
                <a:uFillTx/>
              </a:defRPr>
            </a:lvl3pPr>
            <a:lvl4pPr lvl="3" algn="ctr">
              <a:spcBef>
                <a:spcPts val="0"/>
              </a:spcBef>
              <a:spcAft>
                <a:spcPts val="0"/>
              </a:spcAft>
              <a:buSzPts val="12000"/>
              <a:buNone/>
              <a:defRPr sz="16000">
                <a:uFillTx/>
              </a:defRPr>
            </a:lvl4pPr>
            <a:lvl5pPr lvl="4" algn="ctr">
              <a:spcBef>
                <a:spcPts val="0"/>
              </a:spcBef>
              <a:spcAft>
                <a:spcPts val="0"/>
              </a:spcAft>
              <a:buSzPts val="12000"/>
              <a:buNone/>
              <a:defRPr sz="16000">
                <a:uFillTx/>
              </a:defRPr>
            </a:lvl5pPr>
            <a:lvl6pPr lvl="5" algn="ctr">
              <a:spcBef>
                <a:spcPts val="0"/>
              </a:spcBef>
              <a:spcAft>
                <a:spcPts val="0"/>
              </a:spcAft>
              <a:buSzPts val="12000"/>
              <a:buNone/>
              <a:defRPr sz="16000">
                <a:uFillTx/>
              </a:defRPr>
            </a:lvl6pPr>
            <a:lvl7pPr lvl="6" algn="ctr">
              <a:spcBef>
                <a:spcPts val="0"/>
              </a:spcBef>
              <a:spcAft>
                <a:spcPts val="0"/>
              </a:spcAft>
              <a:buSzPts val="12000"/>
              <a:buNone/>
              <a:defRPr sz="16000">
                <a:uFillTx/>
              </a:defRPr>
            </a:lvl7pPr>
            <a:lvl8pPr lvl="7" algn="ctr">
              <a:spcBef>
                <a:spcPts val="0"/>
              </a:spcBef>
              <a:spcAft>
                <a:spcPts val="0"/>
              </a:spcAft>
              <a:buSzPts val="12000"/>
              <a:buNone/>
              <a:defRPr sz="16000">
                <a:uFillTx/>
              </a:defRPr>
            </a:lvl8pPr>
            <a:lvl9pPr lvl="8" algn="ctr">
              <a:spcBef>
                <a:spcPts val="0"/>
              </a:spcBef>
              <a:spcAft>
                <a:spcPts val="0"/>
              </a:spcAft>
              <a:buSzPts val="12000"/>
              <a:buNone/>
              <a:defRPr sz="16000">
                <a:uFillTx/>
              </a:defRPr>
            </a:lvl9pPr>
          </a:lstStyle>
          <a:p>
            <a:r>
              <a:rPr>
                <a:uFillTx/>
              </a:rP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lstStyle>
            <a:lvl1pPr marL="609585" lvl="0" indent="-457189" algn="ctr">
              <a:spcBef>
                <a:spcPts val="0"/>
              </a:spcBef>
              <a:spcAft>
                <a:spcPts val="0"/>
              </a:spcAft>
              <a:buSzPts val="1800"/>
              <a:buChar char="●"/>
              <a:defRPr>
                <a:uFillTx/>
              </a:defRPr>
            </a:lvl1pPr>
            <a:lvl2pPr marL="1219170" lvl="1" indent="-423323" algn="ctr">
              <a:spcBef>
                <a:spcPts val="2133"/>
              </a:spcBef>
              <a:spcAft>
                <a:spcPts val="0"/>
              </a:spcAft>
              <a:buSzPts val="1400"/>
              <a:buChar char="○"/>
              <a:defRPr>
                <a:uFillTx/>
              </a:defRPr>
            </a:lvl2pPr>
            <a:lvl3pPr marL="1828754" lvl="2" indent="-423323" algn="ctr">
              <a:spcBef>
                <a:spcPts val="2133"/>
              </a:spcBef>
              <a:spcAft>
                <a:spcPts val="0"/>
              </a:spcAft>
              <a:buSzPts val="1400"/>
              <a:buChar char="■"/>
              <a:defRPr>
                <a:uFillTx/>
              </a:defRPr>
            </a:lvl3pPr>
            <a:lvl4pPr marL="2438339" lvl="3" indent="-423323" algn="ctr">
              <a:spcBef>
                <a:spcPts val="2133"/>
              </a:spcBef>
              <a:spcAft>
                <a:spcPts val="0"/>
              </a:spcAft>
              <a:buSzPts val="1400"/>
              <a:buChar char="●"/>
              <a:defRPr>
                <a:uFillTx/>
              </a:defRPr>
            </a:lvl4pPr>
            <a:lvl5pPr marL="3047924" lvl="4" indent="-423323" algn="ctr">
              <a:spcBef>
                <a:spcPts val="2133"/>
              </a:spcBef>
              <a:spcAft>
                <a:spcPts val="0"/>
              </a:spcAft>
              <a:buSzPts val="1400"/>
              <a:buChar char="○"/>
              <a:defRPr>
                <a:uFillTx/>
              </a:defRPr>
            </a:lvl5pPr>
            <a:lvl6pPr marL="3657509" lvl="5" indent="-423323" algn="ctr">
              <a:spcBef>
                <a:spcPts val="2133"/>
              </a:spcBef>
              <a:spcAft>
                <a:spcPts val="0"/>
              </a:spcAft>
              <a:buSzPts val="1400"/>
              <a:buChar char="■"/>
              <a:defRPr>
                <a:uFillTx/>
              </a:defRPr>
            </a:lvl6pPr>
            <a:lvl7pPr marL="4267093" lvl="6" indent="-423323" algn="ctr">
              <a:spcBef>
                <a:spcPts val="2133"/>
              </a:spcBef>
              <a:spcAft>
                <a:spcPts val="0"/>
              </a:spcAft>
              <a:buSzPts val="1400"/>
              <a:buChar char="●"/>
              <a:defRPr>
                <a:uFillTx/>
              </a:defRPr>
            </a:lvl7pPr>
            <a:lvl8pPr marL="4876678" lvl="7" indent="-423323" algn="ctr">
              <a:spcBef>
                <a:spcPts val="2133"/>
              </a:spcBef>
              <a:spcAft>
                <a:spcPts val="0"/>
              </a:spcAft>
              <a:buSzPts val="1400"/>
              <a:buChar char="○"/>
              <a:defRPr>
                <a:uFillTx/>
              </a:defRPr>
            </a:lvl8pPr>
            <a:lvl9pPr marL="5486263" lvl="8" indent="-423323" algn="ctr">
              <a:spcBef>
                <a:spcPts val="2133"/>
              </a:spcBef>
              <a:spcAft>
                <a:spcPts val="2133"/>
              </a:spcAft>
              <a:buSzPts val="1400"/>
              <a:buChar char="■"/>
              <a:defRPr>
                <a:uFillTx/>
              </a:defRPr>
            </a:lvl9pPr>
          </a:lstStyle>
          <a:p>
            <a:endParaRPr>
              <a:uFillTx/>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72521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435223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9C98-8C33-4094-8BF6-ABCA9147E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93AAB-992A-4684-9C3A-FB340516C23A}"/>
              </a:ext>
            </a:extLst>
          </p:cNvPr>
          <p:cNvSpPr>
            <a:spLocks noGrp="1"/>
          </p:cNvSpPr>
          <p:nvPr>
            <p:ph idx="1"/>
          </p:nvPr>
        </p:nvSpPr>
        <p:spPr/>
        <p:txBody>
          <a:bodyPr/>
          <a:lstStyle>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3871753-F00A-43C0-8D3A-2DE0DA905C5C}"/>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E60029E9-C0A4-4531-A51D-D08DDC2A7142}" type="datetimeFigureOut">
              <a:rPr lang="en-US" smtClean="0"/>
              <a:pPr/>
              <a:t>9/16/2023</a:t>
            </a:fld>
            <a:endParaRPr lang="en-US" dirty="0"/>
          </a:p>
        </p:txBody>
      </p:sp>
      <p:sp>
        <p:nvSpPr>
          <p:cNvPr id="5" name="Footer Placeholder 4">
            <a:extLst>
              <a:ext uri="{FF2B5EF4-FFF2-40B4-BE49-F238E27FC236}">
                <a16:creationId xmlns:a16="http://schemas.microsoft.com/office/drawing/2014/main" id="{416F44A8-93F6-4C14-A42A-CA75C10CC81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257FECF2-C765-48FB-A9AC-408B7B69C59E}"/>
              </a:ext>
            </a:extLst>
          </p:cNvPr>
          <p:cNvSpPr>
            <a:spLocks noGrp="1"/>
          </p:cNvSpPr>
          <p:nvPr>
            <p:ph type="sldNum" sz="quarter" idx="12"/>
          </p:nvPr>
        </p:nvSpPr>
        <p:spPr/>
        <p:txBody>
          <a:bodyPr/>
          <a:lstStyle>
            <a:lvl1pPr>
              <a:defRPr/>
            </a:lvl1pPr>
          </a:lstStyle>
          <a:p>
            <a:fld id="{C9CE9060-FF46-493C-821A-351F2CB0A4D7}" type="slidenum">
              <a:rPr lang="en-US" smtClean="0"/>
              <a:pPr/>
              <a:t>‹#›</a:t>
            </a:fld>
            <a:endParaRPr lang="en-US" dirty="0"/>
          </a:p>
        </p:txBody>
      </p:sp>
    </p:spTree>
    <p:extLst>
      <p:ext uri="{BB962C8B-B14F-4D97-AF65-F5344CB8AC3E}">
        <p14:creationId xmlns:p14="http://schemas.microsoft.com/office/powerpoint/2010/main" val="762413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a:off x="5226100" y="-1909533"/>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txBox="1">
            <a:spLocks noGrp="1"/>
          </p:cNvSpPr>
          <p:nvPr>
            <p:ph type="title"/>
          </p:nvPr>
        </p:nvSpPr>
        <p:spPr>
          <a:xfrm>
            <a:off x="8350267" y="3331167"/>
            <a:ext cx="2894000" cy="595792"/>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6" name="Google Shape;16;p3"/>
          <p:cNvSpPr txBox="1">
            <a:spLocks noGrp="1"/>
          </p:cNvSpPr>
          <p:nvPr>
            <p:ph type="subTitle" idx="1"/>
          </p:nvPr>
        </p:nvSpPr>
        <p:spPr>
          <a:xfrm>
            <a:off x="8350267" y="4138477"/>
            <a:ext cx="2762800" cy="92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7" name="Google Shape;17;p3"/>
          <p:cNvSpPr txBox="1">
            <a:spLocks noGrp="1"/>
          </p:cNvSpPr>
          <p:nvPr>
            <p:ph type="title" idx="2" hasCustomPrompt="1"/>
          </p:nvPr>
        </p:nvSpPr>
        <p:spPr>
          <a:xfrm>
            <a:off x="8464980" y="2243233"/>
            <a:ext cx="2068341" cy="82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3761508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1" name="Google Shape;21;p4"/>
          <p:cNvSpPr txBox="1">
            <a:spLocks noGrp="1"/>
          </p:cNvSpPr>
          <p:nvPr>
            <p:ph type="body" idx="1"/>
          </p:nvPr>
        </p:nvSpPr>
        <p:spPr>
          <a:xfrm>
            <a:off x="948967" y="1141600"/>
            <a:ext cx="9917200" cy="422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1"/>
              </a:buClr>
              <a:buSzPts val="1200"/>
              <a:buFont typeface="Livvic"/>
              <a:buChar char="●"/>
              <a:defRPr sz="1600">
                <a:solidFill>
                  <a:srgbClr val="FFFFFF"/>
                </a:solidFill>
                <a:latin typeface="Segoe UI" panose="020B0502040204020203" pitchFamily="34" charset="0"/>
                <a:ea typeface="Roboto"/>
                <a:cs typeface="Segoe UI" panose="020B0502040204020203" pitchFamily="34" charset="0"/>
                <a:sym typeface="Roboto"/>
              </a:defRPr>
            </a:lvl1pPr>
            <a:lvl2pPr marL="1219170" lvl="1"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2pPr>
            <a:lvl3pPr marL="1828754" lvl="2"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3pPr>
            <a:lvl4pPr marL="2438339" lvl="3"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4pPr>
            <a:lvl5pPr marL="3047924" lvl="4"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5pPr>
            <a:lvl6pPr marL="3657509" lvl="5"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6pPr>
            <a:lvl7pPr marL="4267093" lvl="6"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7pPr>
            <a:lvl8pPr marL="4876678" lvl="7" indent="-406390" rtl="0">
              <a:lnSpc>
                <a:spcPct val="115000"/>
              </a:lnSpc>
              <a:spcBef>
                <a:spcPts val="2133"/>
              </a:spcBef>
              <a:spcAft>
                <a:spcPts val="0"/>
              </a:spcAft>
              <a:buClr>
                <a:srgbClr val="434343"/>
              </a:buClr>
              <a:buSzPts val="1200"/>
              <a:buFont typeface="Roboto Condensed"/>
              <a:buChar char="○"/>
              <a:defRPr sz="1333">
                <a:solidFill>
                  <a:srgbClr val="FFFFFF"/>
                </a:solidFill>
                <a:latin typeface="Roboto"/>
                <a:ea typeface="Roboto"/>
                <a:cs typeface="Roboto"/>
                <a:sym typeface="Roboto"/>
              </a:defRPr>
            </a:lvl8pPr>
            <a:lvl9pPr marL="5486263" lvl="8" indent="-406390" rtl="0">
              <a:lnSpc>
                <a:spcPct val="115000"/>
              </a:lnSpc>
              <a:spcBef>
                <a:spcPts val="2133"/>
              </a:spcBef>
              <a:spcAft>
                <a:spcPts val="2133"/>
              </a:spcAft>
              <a:buClr>
                <a:srgbClr val="434343"/>
              </a:buClr>
              <a:buSzPts val="1200"/>
              <a:buFont typeface="Roboto Condensed"/>
              <a:buChar char="■"/>
              <a:defRPr sz="1333">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3691836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p:nvPr/>
        </p:nvSpPr>
        <p:spPr>
          <a:xfrm>
            <a:off x="-2838049" y="-83106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6"/>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6" name="Google Shape;36;p6"/>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42807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7"/>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40" name="Google Shape;40;p7"/>
          <p:cNvSpPr txBox="1">
            <a:spLocks noGrp="1"/>
          </p:cNvSpPr>
          <p:nvPr>
            <p:ph type="body" idx="1"/>
          </p:nvPr>
        </p:nvSpPr>
        <p:spPr>
          <a:xfrm>
            <a:off x="5539500" y="2299800"/>
            <a:ext cx="4449200" cy="225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FFFFFF"/>
              </a:buClr>
              <a:buSzPts val="1100"/>
              <a:buFont typeface="Roboto"/>
              <a:buChar char="●"/>
              <a:defRPr sz="1467">
                <a:solidFill>
                  <a:srgbClr val="FFFFFF"/>
                </a:solidFill>
                <a:latin typeface="Segoe UI" panose="020B0502040204020203" pitchFamily="34" charset="0"/>
                <a:ea typeface="Roboto"/>
                <a:cs typeface="Segoe UI" panose="020B0502040204020203" pitchFamily="34" charset="0"/>
                <a:sym typeface="Roboto"/>
              </a:defRPr>
            </a:lvl1pPr>
            <a:lvl2pPr marL="1219170" lvl="1"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2pPr>
            <a:lvl3pPr marL="1828754" lvl="2"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3pPr>
            <a:lvl4pPr marL="2438339" lvl="3"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4pPr>
            <a:lvl5pPr marL="3047924" lvl="4"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5pPr>
            <a:lvl6pPr marL="3657509" lvl="5"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6pPr>
            <a:lvl7pPr marL="4267093" lvl="6"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7pPr>
            <a:lvl8pPr marL="4876678" lvl="7" indent="-397923" rtl="0">
              <a:lnSpc>
                <a:spcPct val="115000"/>
              </a:lnSpc>
              <a:spcBef>
                <a:spcPts val="2133"/>
              </a:spcBef>
              <a:spcAft>
                <a:spcPts val="0"/>
              </a:spcAft>
              <a:buClr>
                <a:srgbClr val="FFFFFF"/>
              </a:buClr>
              <a:buSzPts val="1100"/>
              <a:buFont typeface="Roboto"/>
              <a:buChar char="○"/>
              <a:defRPr sz="1467">
                <a:solidFill>
                  <a:srgbClr val="FFFFFF"/>
                </a:solidFill>
                <a:latin typeface="Roboto"/>
                <a:ea typeface="Roboto"/>
                <a:cs typeface="Roboto"/>
                <a:sym typeface="Roboto"/>
              </a:defRPr>
            </a:lvl8pPr>
            <a:lvl9pPr marL="5486263" lvl="8" indent="-397923" rtl="0">
              <a:lnSpc>
                <a:spcPct val="115000"/>
              </a:lnSpc>
              <a:spcBef>
                <a:spcPts val="2133"/>
              </a:spcBef>
              <a:spcAft>
                <a:spcPts val="2133"/>
              </a:spcAft>
              <a:buClr>
                <a:srgbClr val="FFFFFF"/>
              </a:buClr>
              <a:buSzPts val="1100"/>
              <a:buFont typeface="Roboto"/>
              <a:buChar char="■"/>
              <a:defRPr sz="1467">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151320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atin typeface="Segoe UI Black" panose="020B0A02040204020203" pitchFamily="34" charset="0"/>
                <a:ea typeface="Segoe UI Black" panose="020B0A02040204020203" pitchFamily="34"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dirty="0"/>
          </a:p>
        </p:txBody>
      </p:sp>
    </p:spTree>
    <p:extLst>
      <p:ext uri="{BB962C8B-B14F-4D97-AF65-F5344CB8AC3E}">
        <p14:creationId xmlns:p14="http://schemas.microsoft.com/office/powerpoint/2010/main" val="9779981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atin typeface="Segoe UI Black" panose="020B0A02040204020203" pitchFamily="34" charset="0"/>
                <a:ea typeface="Segoe UI Black" panose="020B0A02040204020203" pitchFamily="34" charset="0"/>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46" name="Google Shape;46;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atin typeface="Segoe UI" panose="020B0502040204020203" pitchFamily="34" charset="0"/>
                <a:cs typeface="Segoe UI" panose="020B0502040204020203" pitchFamily="34" charset="0"/>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dirty="0"/>
          </a:p>
        </p:txBody>
      </p:sp>
      <p:sp>
        <p:nvSpPr>
          <p:cNvPr id="47" name="Google Shape;47;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atin typeface="Segoe UI" panose="020B0502040204020203" pitchFamily="34" charset="0"/>
                <a:cs typeface="Segoe UI" panose="020B0502040204020203" pitchFamily="34" charset="0"/>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413310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atin typeface="Segoe UI Black" panose="020B0A02040204020203" pitchFamily="34" charset="0"/>
                <a:ea typeface="Segoe UI Black" panose="020B0A02040204020203" pitchFamily="34" charset="0"/>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46" name="Google Shape;46;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atin typeface="Segoe UI" panose="020B0502040204020203" pitchFamily="34" charset="0"/>
                <a:cs typeface="Segoe UI" panose="020B0502040204020203" pitchFamily="34" charset="0"/>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dirty="0"/>
          </a:p>
        </p:txBody>
      </p:sp>
      <p:sp>
        <p:nvSpPr>
          <p:cNvPr id="47" name="Google Shape;47;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atin typeface="Segoe UI" panose="020B0502040204020203" pitchFamily="34" charset="0"/>
                <a:cs typeface="Segoe UI" panose="020B0502040204020203" pitchFamily="34" charset="0"/>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155958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4"/>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hasCustomPrompt="1"/>
          </p:nvPr>
        </p:nvSpPr>
        <p:spPr>
          <a:xfrm>
            <a:off x="1354567" y="27054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2" name="Google Shape;72;p14"/>
          <p:cNvSpPr txBox="1">
            <a:spLocks noGrp="1"/>
          </p:cNvSpPr>
          <p:nvPr>
            <p:ph type="title" idx="2"/>
          </p:nvPr>
        </p:nvSpPr>
        <p:spPr>
          <a:xfrm>
            <a:off x="2503567" y="2564433"/>
            <a:ext cx="3698400" cy="35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3" name="Google Shape;73;p14"/>
          <p:cNvSpPr txBox="1">
            <a:spLocks noGrp="1"/>
          </p:cNvSpPr>
          <p:nvPr>
            <p:ph type="subTitle" idx="1"/>
          </p:nvPr>
        </p:nvSpPr>
        <p:spPr>
          <a:xfrm>
            <a:off x="2503567" y="2916357"/>
            <a:ext cx="33700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74" name="Google Shape;74;p14"/>
          <p:cNvSpPr txBox="1">
            <a:spLocks noGrp="1"/>
          </p:cNvSpPr>
          <p:nvPr>
            <p:ph type="title" idx="3" hasCustomPrompt="1"/>
          </p:nvPr>
        </p:nvSpPr>
        <p:spPr>
          <a:xfrm>
            <a:off x="5953767" y="27054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5" name="Google Shape;75;p14"/>
          <p:cNvSpPr txBox="1">
            <a:spLocks noGrp="1"/>
          </p:cNvSpPr>
          <p:nvPr>
            <p:ph type="title" idx="4"/>
          </p:nvPr>
        </p:nvSpPr>
        <p:spPr>
          <a:xfrm>
            <a:off x="7139033" y="2564433"/>
            <a:ext cx="3698400" cy="35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6" name="Google Shape;76;p14"/>
          <p:cNvSpPr txBox="1">
            <a:spLocks noGrp="1"/>
          </p:cNvSpPr>
          <p:nvPr>
            <p:ph type="subTitle" idx="5"/>
          </p:nvPr>
        </p:nvSpPr>
        <p:spPr>
          <a:xfrm>
            <a:off x="7139033" y="2888600"/>
            <a:ext cx="33700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77" name="Google Shape;77;p14"/>
          <p:cNvSpPr txBox="1">
            <a:spLocks noGrp="1"/>
          </p:cNvSpPr>
          <p:nvPr>
            <p:ph type="title" idx="6" hasCustomPrompt="1"/>
          </p:nvPr>
        </p:nvSpPr>
        <p:spPr>
          <a:xfrm>
            <a:off x="1354567" y="40648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8" name="Google Shape;78;p14"/>
          <p:cNvSpPr txBox="1">
            <a:spLocks noGrp="1"/>
          </p:cNvSpPr>
          <p:nvPr>
            <p:ph type="title" idx="7"/>
          </p:nvPr>
        </p:nvSpPr>
        <p:spPr>
          <a:xfrm>
            <a:off x="2461567" y="38961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9" name="Google Shape;79;p14"/>
          <p:cNvSpPr txBox="1">
            <a:spLocks noGrp="1"/>
          </p:cNvSpPr>
          <p:nvPr>
            <p:ph type="subTitle" idx="8"/>
          </p:nvPr>
        </p:nvSpPr>
        <p:spPr>
          <a:xfrm>
            <a:off x="2461567" y="42568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0" name="Google Shape;80;p14"/>
          <p:cNvSpPr txBox="1">
            <a:spLocks noGrp="1"/>
          </p:cNvSpPr>
          <p:nvPr>
            <p:ph type="title" idx="9" hasCustomPrompt="1"/>
          </p:nvPr>
        </p:nvSpPr>
        <p:spPr>
          <a:xfrm>
            <a:off x="5953767" y="40648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1" name="Google Shape;81;p14"/>
          <p:cNvSpPr txBox="1">
            <a:spLocks noGrp="1"/>
          </p:cNvSpPr>
          <p:nvPr>
            <p:ph type="title" idx="13"/>
          </p:nvPr>
        </p:nvSpPr>
        <p:spPr>
          <a:xfrm>
            <a:off x="7139033" y="38961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82" name="Google Shape;82;p14"/>
          <p:cNvSpPr txBox="1">
            <a:spLocks noGrp="1"/>
          </p:cNvSpPr>
          <p:nvPr>
            <p:ph type="subTitle" idx="14"/>
          </p:nvPr>
        </p:nvSpPr>
        <p:spPr>
          <a:xfrm>
            <a:off x="7139033" y="42568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3" name="Google Shape;83;p14"/>
          <p:cNvSpPr txBox="1">
            <a:spLocks noGrp="1"/>
          </p:cNvSpPr>
          <p:nvPr>
            <p:ph type="ctrTitle" idx="15"/>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SzPts val="1200"/>
              <a:buNone/>
              <a:defRPr sz="1600"/>
            </a:lvl2pPr>
            <a:lvl3pPr lvl="2" algn="r" rtl="0">
              <a:spcBef>
                <a:spcPts val="0"/>
              </a:spcBef>
              <a:spcAft>
                <a:spcPts val="0"/>
              </a:spcAft>
              <a:buSzPts val="1200"/>
              <a:buNone/>
              <a:defRPr sz="1600"/>
            </a:lvl3pPr>
            <a:lvl4pPr lvl="3" algn="r" rtl="0">
              <a:spcBef>
                <a:spcPts val="0"/>
              </a:spcBef>
              <a:spcAft>
                <a:spcPts val="0"/>
              </a:spcAft>
              <a:buSzPts val="1200"/>
              <a:buNone/>
              <a:defRPr sz="1600"/>
            </a:lvl4pPr>
            <a:lvl5pPr lvl="4" algn="r" rtl="0">
              <a:spcBef>
                <a:spcPts val="0"/>
              </a:spcBef>
              <a:spcAft>
                <a:spcPts val="0"/>
              </a:spcAft>
              <a:buSzPts val="1200"/>
              <a:buNone/>
              <a:defRPr sz="1600"/>
            </a:lvl5pPr>
            <a:lvl6pPr lvl="5" algn="r" rtl="0">
              <a:spcBef>
                <a:spcPts val="0"/>
              </a:spcBef>
              <a:spcAft>
                <a:spcPts val="0"/>
              </a:spcAft>
              <a:buSzPts val="1200"/>
              <a:buNone/>
              <a:defRPr sz="1600"/>
            </a:lvl6pPr>
            <a:lvl7pPr lvl="6" algn="r" rtl="0">
              <a:spcBef>
                <a:spcPts val="0"/>
              </a:spcBef>
              <a:spcAft>
                <a:spcPts val="0"/>
              </a:spcAft>
              <a:buSzPts val="1200"/>
              <a:buNone/>
              <a:defRPr sz="1600"/>
            </a:lvl7pPr>
            <a:lvl8pPr lvl="7" algn="r" rtl="0">
              <a:spcBef>
                <a:spcPts val="0"/>
              </a:spcBef>
              <a:spcAft>
                <a:spcPts val="0"/>
              </a:spcAft>
              <a:buSzPts val="1200"/>
              <a:buNone/>
              <a:defRPr sz="1600"/>
            </a:lvl8pPr>
            <a:lvl9pPr lvl="8" algn="r" rtl="0">
              <a:spcBef>
                <a:spcPts val="0"/>
              </a:spcBef>
              <a:spcAft>
                <a:spcPts val="0"/>
              </a:spcAft>
              <a:buSzPts val="1200"/>
              <a:buNone/>
              <a:defRPr sz="1600"/>
            </a:lvl9pPr>
          </a:lstStyle>
          <a:p>
            <a:endParaRPr dirty="0"/>
          </a:p>
        </p:txBody>
      </p:sp>
      <p:sp>
        <p:nvSpPr>
          <p:cNvPr id="84" name="Google Shape;84;p14"/>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4"/>
          <p:cNvSpPr txBox="1">
            <a:spLocks noGrp="1"/>
          </p:cNvSpPr>
          <p:nvPr>
            <p:ph type="title" idx="16" hasCustomPrompt="1"/>
          </p:nvPr>
        </p:nvSpPr>
        <p:spPr>
          <a:xfrm>
            <a:off x="1354567" y="54109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6" name="Google Shape;86;p14"/>
          <p:cNvSpPr txBox="1">
            <a:spLocks noGrp="1"/>
          </p:cNvSpPr>
          <p:nvPr>
            <p:ph type="title" idx="17"/>
          </p:nvPr>
        </p:nvSpPr>
        <p:spPr>
          <a:xfrm>
            <a:off x="2461567" y="52422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87" name="Google Shape;87;p14"/>
          <p:cNvSpPr txBox="1">
            <a:spLocks noGrp="1"/>
          </p:cNvSpPr>
          <p:nvPr>
            <p:ph type="subTitle" idx="18"/>
          </p:nvPr>
        </p:nvSpPr>
        <p:spPr>
          <a:xfrm>
            <a:off x="2461567" y="56029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8" name="Google Shape;88;p14"/>
          <p:cNvSpPr txBox="1">
            <a:spLocks noGrp="1"/>
          </p:cNvSpPr>
          <p:nvPr>
            <p:ph type="title" idx="19" hasCustomPrompt="1"/>
          </p:nvPr>
        </p:nvSpPr>
        <p:spPr>
          <a:xfrm>
            <a:off x="5953767" y="54109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9" name="Google Shape;89;p14"/>
          <p:cNvSpPr txBox="1">
            <a:spLocks noGrp="1"/>
          </p:cNvSpPr>
          <p:nvPr>
            <p:ph type="title" idx="20"/>
          </p:nvPr>
        </p:nvSpPr>
        <p:spPr>
          <a:xfrm>
            <a:off x="7139033" y="52422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0" name="Google Shape;90;p14"/>
          <p:cNvSpPr txBox="1">
            <a:spLocks noGrp="1"/>
          </p:cNvSpPr>
          <p:nvPr>
            <p:ph type="subTitle" idx="21"/>
          </p:nvPr>
        </p:nvSpPr>
        <p:spPr>
          <a:xfrm>
            <a:off x="7139033" y="56029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3099472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4"/>
        </a:solidFill>
        <a:effectLst/>
      </p:bgPr>
    </p:bg>
    <p:spTree>
      <p:nvGrpSpPr>
        <p:cNvPr id="1" name="Shape 91"/>
        <p:cNvGrpSpPr/>
        <p:nvPr/>
      </p:nvGrpSpPr>
      <p:grpSpPr>
        <a:xfrm>
          <a:off x="0" y="0"/>
          <a:ext cx="0" cy="0"/>
          <a:chOff x="0" y="0"/>
          <a:chExt cx="0" cy="0"/>
        </a:xfrm>
      </p:grpSpPr>
      <p:sp>
        <p:nvSpPr>
          <p:cNvPr id="92" name="Google Shape;92;p15"/>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5"/>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5"/>
          <p:cNvSpPr txBox="1">
            <a:spLocks noGrp="1"/>
          </p:cNvSpPr>
          <p:nvPr>
            <p:ph type="title" hasCustomPrompt="1"/>
          </p:nvPr>
        </p:nvSpPr>
        <p:spPr>
          <a:xfrm>
            <a:off x="7927384" y="1412767"/>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95" name="Google Shape;95;p15"/>
          <p:cNvSpPr txBox="1">
            <a:spLocks noGrp="1"/>
          </p:cNvSpPr>
          <p:nvPr>
            <p:ph type="title" idx="2"/>
          </p:nvPr>
        </p:nvSpPr>
        <p:spPr>
          <a:xfrm>
            <a:off x="4082833" y="1343269"/>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6" name="Google Shape;96;p15"/>
          <p:cNvSpPr txBox="1">
            <a:spLocks noGrp="1"/>
          </p:cNvSpPr>
          <p:nvPr>
            <p:ph type="subTitle" idx="1"/>
          </p:nvPr>
        </p:nvSpPr>
        <p:spPr>
          <a:xfrm>
            <a:off x="3356033" y="1617667"/>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97" name="Google Shape;97;p15"/>
          <p:cNvSpPr txBox="1">
            <a:spLocks noGrp="1"/>
          </p:cNvSpPr>
          <p:nvPr>
            <p:ph type="title" idx="3" hasCustomPrompt="1"/>
          </p:nvPr>
        </p:nvSpPr>
        <p:spPr>
          <a:xfrm>
            <a:off x="7927400" y="3161600"/>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98" name="Google Shape;98;p15"/>
          <p:cNvSpPr txBox="1">
            <a:spLocks noGrp="1"/>
          </p:cNvSpPr>
          <p:nvPr>
            <p:ph type="title" idx="4"/>
          </p:nvPr>
        </p:nvSpPr>
        <p:spPr>
          <a:xfrm>
            <a:off x="4082833" y="4846767"/>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9" name="Google Shape;99;p15"/>
          <p:cNvSpPr txBox="1">
            <a:spLocks noGrp="1"/>
          </p:cNvSpPr>
          <p:nvPr>
            <p:ph type="subTitle" idx="5"/>
          </p:nvPr>
        </p:nvSpPr>
        <p:spPr>
          <a:xfrm>
            <a:off x="3356033" y="5121233"/>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00" name="Google Shape;100;p15"/>
          <p:cNvSpPr txBox="1">
            <a:spLocks noGrp="1"/>
          </p:cNvSpPr>
          <p:nvPr>
            <p:ph type="title" idx="6" hasCustomPrompt="1"/>
          </p:nvPr>
        </p:nvSpPr>
        <p:spPr>
          <a:xfrm>
            <a:off x="7927400" y="4910433"/>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101" name="Google Shape;101;p15"/>
          <p:cNvSpPr txBox="1">
            <a:spLocks noGrp="1"/>
          </p:cNvSpPr>
          <p:nvPr>
            <p:ph type="title" idx="7"/>
          </p:nvPr>
        </p:nvSpPr>
        <p:spPr>
          <a:xfrm>
            <a:off x="4082833" y="3095019"/>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102" name="Google Shape;102;p15"/>
          <p:cNvSpPr txBox="1">
            <a:spLocks noGrp="1"/>
          </p:cNvSpPr>
          <p:nvPr>
            <p:ph type="subTitle" idx="8"/>
          </p:nvPr>
        </p:nvSpPr>
        <p:spPr>
          <a:xfrm>
            <a:off x="3356033" y="3369451"/>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03" name="Google Shape;103;p15"/>
          <p:cNvSpPr txBox="1">
            <a:spLocks noGrp="1"/>
          </p:cNvSpPr>
          <p:nvPr>
            <p:ph type="ctrTitle" idx="9"/>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SzPts val="1200"/>
              <a:buNone/>
              <a:defRPr sz="1600"/>
            </a:lvl2pPr>
            <a:lvl3pPr lvl="2" algn="r" rtl="0">
              <a:spcBef>
                <a:spcPts val="0"/>
              </a:spcBef>
              <a:spcAft>
                <a:spcPts val="0"/>
              </a:spcAft>
              <a:buSzPts val="1200"/>
              <a:buNone/>
              <a:defRPr sz="1600"/>
            </a:lvl3pPr>
            <a:lvl4pPr lvl="3" algn="r" rtl="0">
              <a:spcBef>
                <a:spcPts val="0"/>
              </a:spcBef>
              <a:spcAft>
                <a:spcPts val="0"/>
              </a:spcAft>
              <a:buSzPts val="1200"/>
              <a:buNone/>
              <a:defRPr sz="1600"/>
            </a:lvl4pPr>
            <a:lvl5pPr lvl="4" algn="r" rtl="0">
              <a:spcBef>
                <a:spcPts val="0"/>
              </a:spcBef>
              <a:spcAft>
                <a:spcPts val="0"/>
              </a:spcAft>
              <a:buSzPts val="1200"/>
              <a:buNone/>
              <a:defRPr sz="1600"/>
            </a:lvl5pPr>
            <a:lvl6pPr lvl="5" algn="r" rtl="0">
              <a:spcBef>
                <a:spcPts val="0"/>
              </a:spcBef>
              <a:spcAft>
                <a:spcPts val="0"/>
              </a:spcAft>
              <a:buSzPts val="1200"/>
              <a:buNone/>
              <a:defRPr sz="1600"/>
            </a:lvl6pPr>
            <a:lvl7pPr lvl="6" algn="r" rtl="0">
              <a:spcBef>
                <a:spcPts val="0"/>
              </a:spcBef>
              <a:spcAft>
                <a:spcPts val="0"/>
              </a:spcAft>
              <a:buSzPts val="1200"/>
              <a:buNone/>
              <a:defRPr sz="1600"/>
            </a:lvl7pPr>
            <a:lvl8pPr lvl="7" algn="r" rtl="0">
              <a:spcBef>
                <a:spcPts val="0"/>
              </a:spcBef>
              <a:spcAft>
                <a:spcPts val="0"/>
              </a:spcAft>
              <a:buSzPts val="1200"/>
              <a:buNone/>
              <a:defRPr sz="1600"/>
            </a:lvl8pPr>
            <a:lvl9pPr lvl="8" algn="r" rtl="0">
              <a:spcBef>
                <a:spcPts val="0"/>
              </a:spcBef>
              <a:spcAft>
                <a:spcPts val="0"/>
              </a:spcAft>
              <a:buSzPts val="1200"/>
              <a:buNone/>
              <a:defRPr sz="1600"/>
            </a:lvl9pPr>
          </a:lstStyle>
          <a:p>
            <a:endParaRPr dirty="0"/>
          </a:p>
        </p:txBody>
      </p:sp>
    </p:spTree>
    <p:extLst>
      <p:ext uri="{BB962C8B-B14F-4D97-AF65-F5344CB8AC3E}">
        <p14:creationId xmlns:p14="http://schemas.microsoft.com/office/powerpoint/2010/main" val="3233409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1 ">
  <p:cSld name="Title and Text 1 ">
    <p:bg>
      <p:bgPr>
        <a:solidFill>
          <a:schemeClr val="accent4"/>
        </a:solidFill>
        <a:effectLst/>
      </p:bgPr>
    </p:bg>
    <p:spTree>
      <p:nvGrpSpPr>
        <p:cNvPr id="1" name="Shape 109"/>
        <p:cNvGrpSpPr/>
        <p:nvPr/>
      </p:nvGrpSpPr>
      <p:grpSpPr>
        <a:xfrm>
          <a:off x="0" y="0"/>
          <a:ext cx="0" cy="0"/>
          <a:chOff x="0" y="0"/>
          <a:chExt cx="0" cy="0"/>
        </a:xfrm>
      </p:grpSpPr>
      <p:sp>
        <p:nvSpPr>
          <p:cNvPr id="110" name="Google Shape;110;p17"/>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7"/>
          <p:cNvSpPr txBox="1">
            <a:spLocks noGrp="1"/>
          </p:cNvSpPr>
          <p:nvPr>
            <p:ph type="title"/>
          </p:nvPr>
        </p:nvSpPr>
        <p:spPr>
          <a:xfrm>
            <a:off x="1398933" y="2611300"/>
            <a:ext cx="22032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sz="2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112" name="Google Shape;112;p17"/>
          <p:cNvSpPr txBox="1">
            <a:spLocks noGrp="1"/>
          </p:cNvSpPr>
          <p:nvPr>
            <p:ph type="subTitle" idx="1"/>
          </p:nvPr>
        </p:nvSpPr>
        <p:spPr>
          <a:xfrm>
            <a:off x="1398933" y="3189900"/>
            <a:ext cx="46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100"/>
              <a:buFont typeface="Roboto"/>
              <a:buNone/>
              <a:defRPr sz="1467">
                <a:latin typeface="Roboto"/>
                <a:ea typeface="Roboto"/>
                <a:cs typeface="Roboto"/>
                <a:sym typeface="Roboto"/>
              </a:defRPr>
            </a:lvl2pPr>
            <a:lvl3pPr lvl="2" rtl="0">
              <a:lnSpc>
                <a:spcPct val="100000"/>
              </a:lnSpc>
              <a:spcBef>
                <a:spcPts val="0"/>
              </a:spcBef>
              <a:spcAft>
                <a:spcPts val="0"/>
              </a:spcAft>
              <a:buSzPts val="1100"/>
              <a:buFont typeface="Roboto"/>
              <a:buNone/>
              <a:defRPr sz="1467">
                <a:latin typeface="Roboto"/>
                <a:ea typeface="Roboto"/>
                <a:cs typeface="Roboto"/>
                <a:sym typeface="Roboto"/>
              </a:defRPr>
            </a:lvl3pPr>
            <a:lvl4pPr lvl="3" rtl="0">
              <a:lnSpc>
                <a:spcPct val="100000"/>
              </a:lnSpc>
              <a:spcBef>
                <a:spcPts val="0"/>
              </a:spcBef>
              <a:spcAft>
                <a:spcPts val="0"/>
              </a:spcAft>
              <a:buSzPts val="1100"/>
              <a:buFont typeface="Roboto"/>
              <a:buNone/>
              <a:defRPr sz="1467">
                <a:latin typeface="Roboto"/>
                <a:ea typeface="Roboto"/>
                <a:cs typeface="Roboto"/>
                <a:sym typeface="Roboto"/>
              </a:defRPr>
            </a:lvl4pPr>
            <a:lvl5pPr lvl="4" rtl="0">
              <a:lnSpc>
                <a:spcPct val="100000"/>
              </a:lnSpc>
              <a:spcBef>
                <a:spcPts val="0"/>
              </a:spcBef>
              <a:spcAft>
                <a:spcPts val="0"/>
              </a:spcAft>
              <a:buSzPts val="1100"/>
              <a:buFont typeface="Roboto"/>
              <a:buNone/>
              <a:defRPr sz="1467">
                <a:latin typeface="Roboto"/>
                <a:ea typeface="Roboto"/>
                <a:cs typeface="Roboto"/>
                <a:sym typeface="Roboto"/>
              </a:defRPr>
            </a:lvl5pPr>
            <a:lvl6pPr lvl="5" rtl="0">
              <a:lnSpc>
                <a:spcPct val="100000"/>
              </a:lnSpc>
              <a:spcBef>
                <a:spcPts val="0"/>
              </a:spcBef>
              <a:spcAft>
                <a:spcPts val="0"/>
              </a:spcAft>
              <a:buSzPts val="1100"/>
              <a:buFont typeface="Roboto"/>
              <a:buNone/>
              <a:defRPr sz="1467">
                <a:latin typeface="Roboto"/>
                <a:ea typeface="Roboto"/>
                <a:cs typeface="Roboto"/>
                <a:sym typeface="Roboto"/>
              </a:defRPr>
            </a:lvl6pPr>
            <a:lvl7pPr lvl="6" rtl="0">
              <a:lnSpc>
                <a:spcPct val="100000"/>
              </a:lnSpc>
              <a:spcBef>
                <a:spcPts val="0"/>
              </a:spcBef>
              <a:spcAft>
                <a:spcPts val="0"/>
              </a:spcAft>
              <a:buSzPts val="1100"/>
              <a:buFont typeface="Roboto"/>
              <a:buNone/>
              <a:defRPr sz="1467">
                <a:latin typeface="Roboto"/>
                <a:ea typeface="Roboto"/>
                <a:cs typeface="Roboto"/>
                <a:sym typeface="Roboto"/>
              </a:defRPr>
            </a:lvl7pPr>
            <a:lvl8pPr lvl="7" rtl="0">
              <a:lnSpc>
                <a:spcPct val="100000"/>
              </a:lnSpc>
              <a:spcBef>
                <a:spcPts val="0"/>
              </a:spcBef>
              <a:spcAft>
                <a:spcPts val="0"/>
              </a:spcAft>
              <a:buSzPts val="1100"/>
              <a:buFont typeface="Roboto"/>
              <a:buNone/>
              <a:defRPr sz="1467">
                <a:latin typeface="Roboto"/>
                <a:ea typeface="Roboto"/>
                <a:cs typeface="Roboto"/>
                <a:sym typeface="Roboto"/>
              </a:defRPr>
            </a:lvl8pPr>
            <a:lvl9pPr lvl="8"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13" name="Google Shape;113;p17"/>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Tree>
    <p:extLst>
      <p:ext uri="{BB962C8B-B14F-4D97-AF65-F5344CB8AC3E}">
        <p14:creationId xmlns:p14="http://schemas.microsoft.com/office/powerpoint/2010/main" val="13753033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4"/>
        </a:solidFill>
        <a:effectLst/>
      </p:bgPr>
    </p:bg>
    <p:spTree>
      <p:nvGrpSpPr>
        <p:cNvPr id="1" name="Shape 114"/>
        <p:cNvGrpSpPr/>
        <p:nvPr/>
      </p:nvGrpSpPr>
      <p:grpSpPr>
        <a:xfrm>
          <a:off x="0" y="0"/>
          <a:ext cx="0" cy="0"/>
          <a:chOff x="0" y="0"/>
          <a:chExt cx="0" cy="0"/>
        </a:xfrm>
      </p:grpSpPr>
      <p:sp>
        <p:nvSpPr>
          <p:cNvPr id="115" name="Google Shape;115;p18"/>
          <p:cNvSpPr/>
          <p:nvPr/>
        </p:nvSpPr>
        <p:spPr>
          <a:xfrm>
            <a:off x="-2838049" y="-83106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8"/>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8"/>
          <p:cNvSpPr txBox="1">
            <a:spLocks noGrp="1"/>
          </p:cNvSpPr>
          <p:nvPr>
            <p:ph type="title"/>
          </p:nvPr>
        </p:nvSpPr>
        <p:spPr>
          <a:xfrm>
            <a:off x="3461400" y="2465233"/>
            <a:ext cx="5269200" cy="57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42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118" name="Google Shape;118;p18"/>
          <p:cNvSpPr txBox="1">
            <a:spLocks noGrp="1"/>
          </p:cNvSpPr>
          <p:nvPr>
            <p:ph type="subTitle" idx="1"/>
          </p:nvPr>
        </p:nvSpPr>
        <p:spPr>
          <a:xfrm>
            <a:off x="3747400" y="3189900"/>
            <a:ext cx="4697200" cy="17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100"/>
              <a:buFont typeface="Roboto"/>
              <a:buNone/>
              <a:defRPr sz="1467">
                <a:latin typeface="Roboto"/>
                <a:ea typeface="Roboto"/>
                <a:cs typeface="Roboto"/>
                <a:sym typeface="Roboto"/>
              </a:defRPr>
            </a:lvl2pPr>
            <a:lvl3pPr lvl="2" rtl="0">
              <a:lnSpc>
                <a:spcPct val="100000"/>
              </a:lnSpc>
              <a:spcBef>
                <a:spcPts val="0"/>
              </a:spcBef>
              <a:spcAft>
                <a:spcPts val="0"/>
              </a:spcAft>
              <a:buSzPts val="1100"/>
              <a:buFont typeface="Roboto"/>
              <a:buNone/>
              <a:defRPr sz="1467">
                <a:latin typeface="Roboto"/>
                <a:ea typeface="Roboto"/>
                <a:cs typeface="Roboto"/>
                <a:sym typeface="Roboto"/>
              </a:defRPr>
            </a:lvl3pPr>
            <a:lvl4pPr lvl="3" rtl="0">
              <a:lnSpc>
                <a:spcPct val="100000"/>
              </a:lnSpc>
              <a:spcBef>
                <a:spcPts val="0"/>
              </a:spcBef>
              <a:spcAft>
                <a:spcPts val="0"/>
              </a:spcAft>
              <a:buSzPts val="1100"/>
              <a:buFont typeface="Roboto"/>
              <a:buNone/>
              <a:defRPr sz="1467">
                <a:latin typeface="Roboto"/>
                <a:ea typeface="Roboto"/>
                <a:cs typeface="Roboto"/>
                <a:sym typeface="Roboto"/>
              </a:defRPr>
            </a:lvl4pPr>
            <a:lvl5pPr lvl="4" rtl="0">
              <a:lnSpc>
                <a:spcPct val="100000"/>
              </a:lnSpc>
              <a:spcBef>
                <a:spcPts val="0"/>
              </a:spcBef>
              <a:spcAft>
                <a:spcPts val="0"/>
              </a:spcAft>
              <a:buSzPts val="1100"/>
              <a:buFont typeface="Roboto"/>
              <a:buNone/>
              <a:defRPr sz="1467">
                <a:latin typeface="Roboto"/>
                <a:ea typeface="Roboto"/>
                <a:cs typeface="Roboto"/>
                <a:sym typeface="Roboto"/>
              </a:defRPr>
            </a:lvl5pPr>
            <a:lvl6pPr lvl="5" rtl="0">
              <a:lnSpc>
                <a:spcPct val="100000"/>
              </a:lnSpc>
              <a:spcBef>
                <a:spcPts val="0"/>
              </a:spcBef>
              <a:spcAft>
                <a:spcPts val="0"/>
              </a:spcAft>
              <a:buSzPts val="1100"/>
              <a:buFont typeface="Roboto"/>
              <a:buNone/>
              <a:defRPr sz="1467">
                <a:latin typeface="Roboto"/>
                <a:ea typeface="Roboto"/>
                <a:cs typeface="Roboto"/>
                <a:sym typeface="Roboto"/>
              </a:defRPr>
            </a:lvl6pPr>
            <a:lvl7pPr lvl="6" rtl="0">
              <a:lnSpc>
                <a:spcPct val="100000"/>
              </a:lnSpc>
              <a:spcBef>
                <a:spcPts val="0"/>
              </a:spcBef>
              <a:spcAft>
                <a:spcPts val="0"/>
              </a:spcAft>
              <a:buSzPts val="1100"/>
              <a:buFont typeface="Roboto"/>
              <a:buNone/>
              <a:defRPr sz="1467">
                <a:latin typeface="Roboto"/>
                <a:ea typeface="Roboto"/>
                <a:cs typeface="Roboto"/>
                <a:sym typeface="Roboto"/>
              </a:defRPr>
            </a:lvl7pPr>
            <a:lvl8pPr lvl="7" rtl="0">
              <a:lnSpc>
                <a:spcPct val="100000"/>
              </a:lnSpc>
              <a:spcBef>
                <a:spcPts val="0"/>
              </a:spcBef>
              <a:spcAft>
                <a:spcPts val="0"/>
              </a:spcAft>
              <a:buSzPts val="1100"/>
              <a:buFont typeface="Roboto"/>
              <a:buNone/>
              <a:defRPr sz="1467">
                <a:latin typeface="Roboto"/>
                <a:ea typeface="Roboto"/>
                <a:cs typeface="Roboto"/>
                <a:sym typeface="Roboto"/>
              </a:defRPr>
            </a:lvl8pPr>
            <a:lvl9pPr lvl="8"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19" name="Google Shape;119;p1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Tree>
    <p:extLst>
      <p:ext uri="{BB962C8B-B14F-4D97-AF65-F5344CB8AC3E}">
        <p14:creationId xmlns:p14="http://schemas.microsoft.com/office/powerpoint/2010/main" val="1412734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2199979" y="2540733"/>
            <a:ext cx="3582800" cy="39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dirty="0"/>
          </a:p>
        </p:txBody>
      </p:sp>
      <p:sp>
        <p:nvSpPr>
          <p:cNvPr id="125" name="Google Shape;125;p20"/>
          <p:cNvSpPr txBox="1">
            <a:spLocks noGrp="1"/>
          </p:cNvSpPr>
          <p:nvPr>
            <p:ph type="subTitle" idx="1"/>
          </p:nvPr>
        </p:nvSpPr>
        <p:spPr>
          <a:xfrm>
            <a:off x="2199967" y="1554800"/>
            <a:ext cx="7792800" cy="9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Bree Serif"/>
              <a:buNone/>
              <a:defRPr>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sym typeface="Bree Serif"/>
              </a:defRPr>
            </a:lvl1pPr>
            <a:lvl2pPr lvl="1"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2pPr>
            <a:lvl3pPr lvl="2"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3pPr>
            <a:lvl4pPr lvl="3"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4pPr>
            <a:lvl5pPr lvl="4"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5pPr>
            <a:lvl6pPr lvl="5"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6pPr>
            <a:lvl7pPr lvl="6"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7pPr>
            <a:lvl8pPr lvl="7"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8pPr>
            <a:lvl9pPr lvl="8"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9pPr>
          </a:lstStyle>
          <a:p>
            <a:endParaRPr dirty="0"/>
          </a:p>
        </p:txBody>
      </p:sp>
      <p:sp>
        <p:nvSpPr>
          <p:cNvPr id="126" name="Google Shape;126;p20"/>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511944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7496612" y="4885200"/>
            <a:ext cx="3582800" cy="39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4"/>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dirty="0"/>
          </a:p>
        </p:txBody>
      </p:sp>
      <p:sp>
        <p:nvSpPr>
          <p:cNvPr id="129" name="Google Shape;129;p21"/>
          <p:cNvSpPr txBox="1">
            <a:spLocks noGrp="1"/>
          </p:cNvSpPr>
          <p:nvPr>
            <p:ph type="subTitle" idx="1"/>
          </p:nvPr>
        </p:nvSpPr>
        <p:spPr>
          <a:xfrm>
            <a:off x="7398700" y="2691700"/>
            <a:ext cx="3680800" cy="112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800"/>
              <a:buFont typeface="Bree Serif"/>
              <a:buNone/>
              <a:defRPr>
                <a:solidFill>
                  <a:schemeClr val="accent1"/>
                </a:solidFill>
                <a:latin typeface="Segoe UI Black" panose="020B0A02040204020203" pitchFamily="34" charset="0"/>
                <a:ea typeface="Segoe UI Black" panose="020B0A02040204020203" pitchFamily="34" charset="0"/>
                <a:cs typeface="Segoe UI Black" panose="020B0A02040204020203" pitchFamily="34" charset="0"/>
                <a:sym typeface="Bree Serif"/>
              </a:defRPr>
            </a:lvl1pPr>
            <a:lvl2pPr lvl="1"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2pPr>
            <a:lvl3pPr lvl="2"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3pPr>
            <a:lvl4pPr lvl="3"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4pPr>
            <a:lvl5pPr lvl="4"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5pPr>
            <a:lvl6pPr lvl="5"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6pPr>
            <a:lvl7pPr lvl="6"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7pPr>
            <a:lvl8pPr lvl="7"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8pPr>
            <a:lvl9pPr lvl="8" algn="r" rtl="0">
              <a:lnSpc>
                <a:spcPct val="100000"/>
              </a:lnSpc>
              <a:spcBef>
                <a:spcPts val="0"/>
              </a:spcBef>
              <a:spcAft>
                <a:spcPts val="0"/>
              </a:spcAft>
              <a:buClr>
                <a:schemeClr val="accent1"/>
              </a:buClr>
              <a:buSzPts val="1800"/>
              <a:buFont typeface="Bree Serif"/>
              <a:buNone/>
              <a:defRPr sz="2400">
                <a:solidFill>
                  <a:schemeClr val="accent1"/>
                </a:solidFill>
                <a:latin typeface="Bree Serif"/>
                <a:ea typeface="Bree Serif"/>
                <a:cs typeface="Bree Serif"/>
                <a:sym typeface="Bree Serif"/>
              </a:defRPr>
            </a:lvl9pPr>
          </a:lstStyle>
          <a:p>
            <a:endParaRPr dirty="0"/>
          </a:p>
        </p:txBody>
      </p:sp>
      <p:sp>
        <p:nvSpPr>
          <p:cNvPr id="130" name="Google Shape;130;p21"/>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9148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31"/>
        <p:cNvGrpSpPr/>
        <p:nvPr/>
      </p:nvGrpSpPr>
      <p:grpSpPr>
        <a:xfrm>
          <a:off x="0" y="0"/>
          <a:ext cx="0" cy="0"/>
          <a:chOff x="0" y="0"/>
          <a:chExt cx="0" cy="0"/>
        </a:xfrm>
      </p:grpSpPr>
      <p:sp>
        <p:nvSpPr>
          <p:cNvPr id="132" name="Google Shape;132;p22"/>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2"/>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2"/>
          <p:cNvSpPr txBox="1">
            <a:spLocks noGrp="1"/>
          </p:cNvSpPr>
          <p:nvPr>
            <p:ph type="title"/>
          </p:nvPr>
        </p:nvSpPr>
        <p:spPr>
          <a:xfrm>
            <a:off x="948967" y="3657033"/>
            <a:ext cx="4231600" cy="339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35" name="Google Shape;135;p22"/>
          <p:cNvSpPr txBox="1">
            <a:spLocks noGrp="1"/>
          </p:cNvSpPr>
          <p:nvPr>
            <p:ph type="subTitle" idx="1"/>
          </p:nvPr>
        </p:nvSpPr>
        <p:spPr>
          <a:xfrm>
            <a:off x="948967" y="4059533"/>
            <a:ext cx="3994000" cy="41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36" name="Google Shape;136;p22"/>
          <p:cNvSpPr txBox="1">
            <a:spLocks noGrp="1"/>
          </p:cNvSpPr>
          <p:nvPr>
            <p:ph type="title" idx="2" hasCustomPrompt="1"/>
          </p:nvPr>
        </p:nvSpPr>
        <p:spPr>
          <a:xfrm>
            <a:off x="1067933" y="2495333"/>
            <a:ext cx="1819200" cy="82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28258277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7"/>
        <p:cNvGrpSpPr/>
        <p:nvPr/>
      </p:nvGrpSpPr>
      <p:grpSpPr>
        <a:xfrm>
          <a:off x="0" y="0"/>
          <a:ext cx="0" cy="0"/>
          <a:chOff x="0" y="0"/>
          <a:chExt cx="0" cy="0"/>
        </a:xfrm>
      </p:grpSpPr>
      <p:sp>
        <p:nvSpPr>
          <p:cNvPr id="138" name="Google Shape;138;p23"/>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3"/>
          <p:cNvSpPr txBox="1">
            <a:spLocks noGrp="1"/>
          </p:cNvSpPr>
          <p:nvPr>
            <p:ph type="title"/>
          </p:nvPr>
        </p:nvSpPr>
        <p:spPr>
          <a:xfrm>
            <a:off x="3980200" y="5280300"/>
            <a:ext cx="4231600" cy="33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24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2pPr>
            <a:lvl3pPr lvl="2"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3pPr>
            <a:lvl4pPr lvl="3"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4pPr>
            <a:lvl5pPr lvl="4"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5pPr>
            <a:lvl6pPr lvl="5"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6pPr>
            <a:lvl7pPr lvl="6"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7pPr>
            <a:lvl8pPr lvl="7"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8pPr>
            <a:lvl9pPr lvl="8" rtl="0">
              <a:spcBef>
                <a:spcPts val="0"/>
              </a:spcBef>
              <a:spcAft>
                <a:spcPts val="0"/>
              </a:spcAft>
              <a:buClr>
                <a:schemeClr val="lt1"/>
              </a:buClr>
              <a:buSzPts val="1800"/>
              <a:buFont typeface="Bree Serif"/>
              <a:buNone/>
              <a:defRPr sz="2400">
                <a:solidFill>
                  <a:schemeClr val="lt1"/>
                </a:solidFill>
                <a:latin typeface="Bree Serif"/>
                <a:ea typeface="Bree Serif"/>
                <a:cs typeface="Bree Serif"/>
                <a:sym typeface="Bree Serif"/>
              </a:defRPr>
            </a:lvl9pPr>
          </a:lstStyle>
          <a:p>
            <a:endParaRPr dirty="0"/>
          </a:p>
        </p:txBody>
      </p:sp>
      <p:sp>
        <p:nvSpPr>
          <p:cNvPr id="140" name="Google Shape;140;p23"/>
          <p:cNvSpPr txBox="1">
            <a:spLocks noGrp="1"/>
          </p:cNvSpPr>
          <p:nvPr>
            <p:ph type="subTitle" idx="1"/>
          </p:nvPr>
        </p:nvSpPr>
        <p:spPr>
          <a:xfrm>
            <a:off x="4099000" y="5682800"/>
            <a:ext cx="3994000" cy="4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800"/>
              <a:buFont typeface="Bree Serif"/>
              <a:buNone/>
              <a:defRPr sz="2400">
                <a:latin typeface="Bree Serif"/>
                <a:ea typeface="Bree Serif"/>
                <a:cs typeface="Bree Serif"/>
                <a:sym typeface="Bree Serif"/>
              </a:defRPr>
            </a:lvl2pPr>
            <a:lvl3pPr lvl="2" rtl="0">
              <a:lnSpc>
                <a:spcPct val="100000"/>
              </a:lnSpc>
              <a:spcBef>
                <a:spcPts val="0"/>
              </a:spcBef>
              <a:spcAft>
                <a:spcPts val="0"/>
              </a:spcAft>
              <a:buSzPts val="1800"/>
              <a:buFont typeface="Bree Serif"/>
              <a:buNone/>
              <a:defRPr sz="2400">
                <a:latin typeface="Bree Serif"/>
                <a:ea typeface="Bree Serif"/>
                <a:cs typeface="Bree Serif"/>
                <a:sym typeface="Bree Serif"/>
              </a:defRPr>
            </a:lvl3pPr>
            <a:lvl4pPr lvl="3" rtl="0">
              <a:lnSpc>
                <a:spcPct val="100000"/>
              </a:lnSpc>
              <a:spcBef>
                <a:spcPts val="0"/>
              </a:spcBef>
              <a:spcAft>
                <a:spcPts val="0"/>
              </a:spcAft>
              <a:buSzPts val="1800"/>
              <a:buFont typeface="Bree Serif"/>
              <a:buNone/>
              <a:defRPr sz="2400">
                <a:latin typeface="Bree Serif"/>
                <a:ea typeface="Bree Serif"/>
                <a:cs typeface="Bree Serif"/>
                <a:sym typeface="Bree Serif"/>
              </a:defRPr>
            </a:lvl4pPr>
            <a:lvl5pPr lvl="4" rtl="0">
              <a:lnSpc>
                <a:spcPct val="100000"/>
              </a:lnSpc>
              <a:spcBef>
                <a:spcPts val="0"/>
              </a:spcBef>
              <a:spcAft>
                <a:spcPts val="0"/>
              </a:spcAft>
              <a:buSzPts val="1800"/>
              <a:buFont typeface="Bree Serif"/>
              <a:buNone/>
              <a:defRPr sz="2400">
                <a:latin typeface="Bree Serif"/>
                <a:ea typeface="Bree Serif"/>
                <a:cs typeface="Bree Serif"/>
                <a:sym typeface="Bree Serif"/>
              </a:defRPr>
            </a:lvl5pPr>
            <a:lvl6pPr lvl="5" rtl="0">
              <a:lnSpc>
                <a:spcPct val="100000"/>
              </a:lnSpc>
              <a:spcBef>
                <a:spcPts val="0"/>
              </a:spcBef>
              <a:spcAft>
                <a:spcPts val="0"/>
              </a:spcAft>
              <a:buSzPts val="1800"/>
              <a:buFont typeface="Bree Serif"/>
              <a:buNone/>
              <a:defRPr sz="2400">
                <a:latin typeface="Bree Serif"/>
                <a:ea typeface="Bree Serif"/>
                <a:cs typeface="Bree Serif"/>
                <a:sym typeface="Bree Serif"/>
              </a:defRPr>
            </a:lvl6pPr>
            <a:lvl7pPr lvl="6" rtl="0">
              <a:lnSpc>
                <a:spcPct val="100000"/>
              </a:lnSpc>
              <a:spcBef>
                <a:spcPts val="0"/>
              </a:spcBef>
              <a:spcAft>
                <a:spcPts val="0"/>
              </a:spcAft>
              <a:buSzPts val="1800"/>
              <a:buFont typeface="Bree Serif"/>
              <a:buNone/>
              <a:defRPr sz="2400">
                <a:latin typeface="Bree Serif"/>
                <a:ea typeface="Bree Serif"/>
                <a:cs typeface="Bree Serif"/>
                <a:sym typeface="Bree Serif"/>
              </a:defRPr>
            </a:lvl7pPr>
            <a:lvl8pPr lvl="7" rtl="0">
              <a:lnSpc>
                <a:spcPct val="100000"/>
              </a:lnSpc>
              <a:spcBef>
                <a:spcPts val="0"/>
              </a:spcBef>
              <a:spcAft>
                <a:spcPts val="0"/>
              </a:spcAft>
              <a:buSzPts val="1800"/>
              <a:buFont typeface="Bree Serif"/>
              <a:buNone/>
              <a:defRPr sz="2400">
                <a:latin typeface="Bree Serif"/>
                <a:ea typeface="Bree Serif"/>
                <a:cs typeface="Bree Serif"/>
                <a:sym typeface="Bree Serif"/>
              </a:defRPr>
            </a:lvl8pPr>
            <a:lvl9pPr lvl="8" rtl="0">
              <a:lnSpc>
                <a:spcPct val="100000"/>
              </a:lnSpc>
              <a:spcBef>
                <a:spcPts val="0"/>
              </a:spcBef>
              <a:spcAft>
                <a:spcPts val="0"/>
              </a:spcAft>
              <a:buSzPts val="1800"/>
              <a:buFont typeface="Bree Serif"/>
              <a:buNone/>
              <a:defRPr sz="2400">
                <a:latin typeface="Bree Serif"/>
                <a:ea typeface="Bree Serif"/>
                <a:cs typeface="Bree Serif"/>
                <a:sym typeface="Bree Serif"/>
              </a:defRPr>
            </a:lvl9pPr>
          </a:lstStyle>
          <a:p>
            <a:endParaRPr dirty="0"/>
          </a:p>
        </p:txBody>
      </p:sp>
      <p:sp>
        <p:nvSpPr>
          <p:cNvPr id="141" name="Google Shape;141;p23"/>
          <p:cNvSpPr txBox="1">
            <a:spLocks noGrp="1"/>
          </p:cNvSpPr>
          <p:nvPr>
            <p:ph type="title" idx="2" hasCustomPrompt="1"/>
          </p:nvPr>
        </p:nvSpPr>
        <p:spPr>
          <a:xfrm>
            <a:off x="5186400" y="3972533"/>
            <a:ext cx="1819200" cy="82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4800"/>
              <a:buNone/>
              <a:defRPr sz="6400">
                <a:solidFill>
                  <a:schemeClr val="accent1"/>
                </a:solidFill>
              </a:defRPr>
            </a:lvl2pPr>
            <a:lvl3pPr lvl="2" rtl="0">
              <a:spcBef>
                <a:spcPts val="0"/>
              </a:spcBef>
              <a:spcAft>
                <a:spcPts val="0"/>
              </a:spcAft>
              <a:buClr>
                <a:schemeClr val="accent1"/>
              </a:buClr>
              <a:buSzPts val="4800"/>
              <a:buNone/>
              <a:defRPr sz="6400">
                <a:solidFill>
                  <a:schemeClr val="accent1"/>
                </a:solidFill>
              </a:defRPr>
            </a:lvl3pPr>
            <a:lvl4pPr lvl="3" rtl="0">
              <a:spcBef>
                <a:spcPts val="0"/>
              </a:spcBef>
              <a:spcAft>
                <a:spcPts val="0"/>
              </a:spcAft>
              <a:buClr>
                <a:schemeClr val="accent1"/>
              </a:buClr>
              <a:buSzPts val="4800"/>
              <a:buNone/>
              <a:defRPr sz="6400">
                <a:solidFill>
                  <a:schemeClr val="accent1"/>
                </a:solidFill>
              </a:defRPr>
            </a:lvl4pPr>
            <a:lvl5pPr lvl="4" rtl="0">
              <a:spcBef>
                <a:spcPts val="0"/>
              </a:spcBef>
              <a:spcAft>
                <a:spcPts val="0"/>
              </a:spcAft>
              <a:buClr>
                <a:schemeClr val="accent1"/>
              </a:buClr>
              <a:buSzPts val="4800"/>
              <a:buNone/>
              <a:defRPr sz="6400">
                <a:solidFill>
                  <a:schemeClr val="accent1"/>
                </a:solidFill>
              </a:defRPr>
            </a:lvl5pPr>
            <a:lvl6pPr lvl="5" rtl="0">
              <a:spcBef>
                <a:spcPts val="0"/>
              </a:spcBef>
              <a:spcAft>
                <a:spcPts val="0"/>
              </a:spcAft>
              <a:buClr>
                <a:schemeClr val="accent1"/>
              </a:buClr>
              <a:buSzPts val="4800"/>
              <a:buNone/>
              <a:defRPr sz="6400">
                <a:solidFill>
                  <a:schemeClr val="accent1"/>
                </a:solidFill>
              </a:defRPr>
            </a:lvl6pPr>
            <a:lvl7pPr lvl="6" rtl="0">
              <a:spcBef>
                <a:spcPts val="0"/>
              </a:spcBef>
              <a:spcAft>
                <a:spcPts val="0"/>
              </a:spcAft>
              <a:buClr>
                <a:schemeClr val="accent1"/>
              </a:buClr>
              <a:buSzPts val="4800"/>
              <a:buNone/>
              <a:defRPr sz="6400">
                <a:solidFill>
                  <a:schemeClr val="accent1"/>
                </a:solidFill>
              </a:defRPr>
            </a:lvl7pPr>
            <a:lvl8pPr lvl="7" rtl="0">
              <a:spcBef>
                <a:spcPts val="0"/>
              </a:spcBef>
              <a:spcAft>
                <a:spcPts val="0"/>
              </a:spcAft>
              <a:buClr>
                <a:schemeClr val="accent1"/>
              </a:buClr>
              <a:buSzPts val="4800"/>
              <a:buNone/>
              <a:defRPr sz="6400">
                <a:solidFill>
                  <a:schemeClr val="accent1"/>
                </a:solidFill>
              </a:defRPr>
            </a:lvl8pPr>
            <a:lvl9pPr lvl="8" rtl="0">
              <a:spcBef>
                <a:spcPts val="0"/>
              </a:spcBef>
              <a:spcAft>
                <a:spcPts val="0"/>
              </a:spcAft>
              <a:buClr>
                <a:schemeClr val="accent1"/>
              </a:buClr>
              <a:buSzPts val="4800"/>
              <a:buNone/>
              <a:defRPr sz="6400">
                <a:solidFill>
                  <a:schemeClr val="accent1"/>
                </a:solidFill>
              </a:defRPr>
            </a:lvl9pPr>
          </a:lstStyle>
          <a:p>
            <a:r>
              <a:rPr dirty="0"/>
              <a:t>xx%</a:t>
            </a:r>
          </a:p>
        </p:txBody>
      </p:sp>
    </p:spTree>
    <p:extLst>
      <p:ext uri="{BB962C8B-B14F-4D97-AF65-F5344CB8AC3E}">
        <p14:creationId xmlns:p14="http://schemas.microsoft.com/office/powerpoint/2010/main" val="3325526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4"/>
        <p:cNvGrpSpPr/>
        <p:nvPr/>
      </p:nvGrpSpPr>
      <p:grpSpPr>
        <a:xfrm>
          <a:off x="0" y="0"/>
          <a:ext cx="0" cy="0"/>
          <a:chOff x="0" y="0"/>
          <a:chExt cx="0" cy="0"/>
        </a:xfrm>
      </p:grpSpPr>
      <p:sp>
        <p:nvSpPr>
          <p:cNvPr id="155" name="Google Shape;155;p26"/>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26"/>
          <p:cNvSpPr txBox="1">
            <a:spLocks noGrp="1"/>
          </p:cNvSpPr>
          <p:nvPr>
            <p:ph type="title"/>
          </p:nvPr>
        </p:nvSpPr>
        <p:spPr>
          <a:xfrm>
            <a:off x="1590985"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57" name="Google Shape;157;p26"/>
          <p:cNvSpPr txBox="1">
            <a:spLocks noGrp="1"/>
          </p:cNvSpPr>
          <p:nvPr>
            <p:ph type="subTitle" idx="1"/>
          </p:nvPr>
        </p:nvSpPr>
        <p:spPr>
          <a:xfrm>
            <a:off x="1536867"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58" name="Google Shape;158;p26"/>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59" name="Google Shape;159;p26"/>
          <p:cNvSpPr txBox="1">
            <a:spLocks noGrp="1"/>
          </p:cNvSpPr>
          <p:nvPr>
            <p:ph type="title" idx="3"/>
          </p:nvPr>
        </p:nvSpPr>
        <p:spPr>
          <a:xfrm>
            <a:off x="4628521"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0" name="Google Shape;160;p26"/>
          <p:cNvSpPr txBox="1">
            <a:spLocks noGrp="1"/>
          </p:cNvSpPr>
          <p:nvPr>
            <p:ph type="subTitle" idx="4"/>
          </p:nvPr>
        </p:nvSpPr>
        <p:spPr>
          <a:xfrm>
            <a:off x="4574403"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61" name="Google Shape;161;p26"/>
          <p:cNvSpPr txBox="1">
            <a:spLocks noGrp="1"/>
          </p:cNvSpPr>
          <p:nvPr>
            <p:ph type="title" idx="5"/>
          </p:nvPr>
        </p:nvSpPr>
        <p:spPr>
          <a:xfrm>
            <a:off x="7666057" y="3172267"/>
            <a:ext cx="2080800" cy="11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2" name="Google Shape;162;p26"/>
          <p:cNvSpPr txBox="1">
            <a:spLocks noGrp="1"/>
          </p:cNvSpPr>
          <p:nvPr>
            <p:ph type="subTitle" idx="6"/>
          </p:nvPr>
        </p:nvSpPr>
        <p:spPr>
          <a:xfrm>
            <a:off x="7611937" y="3750860"/>
            <a:ext cx="2188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4250635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3"/>
        <p:cNvGrpSpPr/>
        <p:nvPr/>
      </p:nvGrpSpPr>
      <p:grpSpPr>
        <a:xfrm>
          <a:off x="0" y="0"/>
          <a:ext cx="0" cy="0"/>
          <a:chOff x="0" y="0"/>
          <a:chExt cx="0" cy="0"/>
        </a:xfrm>
      </p:grpSpPr>
      <p:sp>
        <p:nvSpPr>
          <p:cNvPr id="164" name="Google Shape;164;p27"/>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27"/>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27"/>
          <p:cNvSpPr txBox="1">
            <a:spLocks noGrp="1"/>
          </p:cNvSpPr>
          <p:nvPr>
            <p:ph type="title"/>
          </p:nvPr>
        </p:nvSpPr>
        <p:spPr>
          <a:xfrm>
            <a:off x="1059800" y="268206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67" name="Google Shape;167;p27"/>
          <p:cNvSpPr txBox="1">
            <a:spLocks noGrp="1"/>
          </p:cNvSpPr>
          <p:nvPr>
            <p:ph type="subTitle" idx="1"/>
          </p:nvPr>
        </p:nvSpPr>
        <p:spPr>
          <a:xfrm>
            <a:off x="2556667" y="21875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68" name="Google Shape;168;p27"/>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69" name="Google Shape;169;p27"/>
          <p:cNvSpPr txBox="1">
            <a:spLocks noGrp="1"/>
          </p:cNvSpPr>
          <p:nvPr>
            <p:ph type="title" idx="3"/>
          </p:nvPr>
        </p:nvSpPr>
        <p:spPr>
          <a:xfrm>
            <a:off x="6205917" y="262556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0" name="Google Shape;170;p27"/>
          <p:cNvSpPr txBox="1">
            <a:spLocks noGrp="1"/>
          </p:cNvSpPr>
          <p:nvPr>
            <p:ph type="subTitle" idx="4"/>
          </p:nvPr>
        </p:nvSpPr>
        <p:spPr>
          <a:xfrm>
            <a:off x="7702783" y="21875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1" name="Google Shape;171;p27"/>
          <p:cNvSpPr txBox="1">
            <a:spLocks noGrp="1"/>
          </p:cNvSpPr>
          <p:nvPr>
            <p:ph type="title" idx="5"/>
          </p:nvPr>
        </p:nvSpPr>
        <p:spPr>
          <a:xfrm>
            <a:off x="1059800" y="478931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2" name="Google Shape;172;p27"/>
          <p:cNvSpPr txBox="1">
            <a:spLocks noGrp="1"/>
          </p:cNvSpPr>
          <p:nvPr>
            <p:ph type="subTitle" idx="6"/>
          </p:nvPr>
        </p:nvSpPr>
        <p:spPr>
          <a:xfrm>
            <a:off x="2556667" y="4323000"/>
            <a:ext cx="2956000" cy="105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3" name="Google Shape;173;p27"/>
          <p:cNvSpPr txBox="1">
            <a:spLocks noGrp="1"/>
          </p:cNvSpPr>
          <p:nvPr>
            <p:ph type="title" idx="7"/>
          </p:nvPr>
        </p:nvSpPr>
        <p:spPr>
          <a:xfrm>
            <a:off x="6205917" y="4789317"/>
            <a:ext cx="1188400" cy="47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4" name="Google Shape;174;p27"/>
          <p:cNvSpPr txBox="1">
            <a:spLocks noGrp="1"/>
          </p:cNvSpPr>
          <p:nvPr>
            <p:ph type="subTitle" idx="8"/>
          </p:nvPr>
        </p:nvSpPr>
        <p:spPr>
          <a:xfrm>
            <a:off x="7702783" y="4323000"/>
            <a:ext cx="2956000" cy="1056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45732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4"/>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hasCustomPrompt="1"/>
          </p:nvPr>
        </p:nvSpPr>
        <p:spPr>
          <a:xfrm>
            <a:off x="1354567" y="27054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2" name="Google Shape;72;p14"/>
          <p:cNvSpPr txBox="1">
            <a:spLocks noGrp="1"/>
          </p:cNvSpPr>
          <p:nvPr>
            <p:ph type="title" idx="2"/>
          </p:nvPr>
        </p:nvSpPr>
        <p:spPr>
          <a:xfrm>
            <a:off x="2503567" y="2564433"/>
            <a:ext cx="3698400" cy="35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3" name="Google Shape;73;p14"/>
          <p:cNvSpPr txBox="1">
            <a:spLocks noGrp="1"/>
          </p:cNvSpPr>
          <p:nvPr>
            <p:ph type="subTitle" idx="1"/>
          </p:nvPr>
        </p:nvSpPr>
        <p:spPr>
          <a:xfrm>
            <a:off x="2503567" y="2916357"/>
            <a:ext cx="33700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74" name="Google Shape;74;p14"/>
          <p:cNvSpPr txBox="1">
            <a:spLocks noGrp="1"/>
          </p:cNvSpPr>
          <p:nvPr>
            <p:ph type="title" idx="3" hasCustomPrompt="1"/>
          </p:nvPr>
        </p:nvSpPr>
        <p:spPr>
          <a:xfrm>
            <a:off x="5953767" y="27054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5" name="Google Shape;75;p14"/>
          <p:cNvSpPr txBox="1">
            <a:spLocks noGrp="1"/>
          </p:cNvSpPr>
          <p:nvPr>
            <p:ph type="title" idx="4"/>
          </p:nvPr>
        </p:nvSpPr>
        <p:spPr>
          <a:xfrm>
            <a:off x="7139033" y="2564433"/>
            <a:ext cx="3698400" cy="35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6" name="Google Shape;76;p14"/>
          <p:cNvSpPr txBox="1">
            <a:spLocks noGrp="1"/>
          </p:cNvSpPr>
          <p:nvPr>
            <p:ph type="subTitle" idx="5"/>
          </p:nvPr>
        </p:nvSpPr>
        <p:spPr>
          <a:xfrm>
            <a:off x="7139033" y="2888600"/>
            <a:ext cx="33700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77" name="Google Shape;77;p14"/>
          <p:cNvSpPr txBox="1">
            <a:spLocks noGrp="1"/>
          </p:cNvSpPr>
          <p:nvPr>
            <p:ph type="title" idx="6" hasCustomPrompt="1"/>
          </p:nvPr>
        </p:nvSpPr>
        <p:spPr>
          <a:xfrm>
            <a:off x="1354567" y="40648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78" name="Google Shape;78;p14"/>
          <p:cNvSpPr txBox="1">
            <a:spLocks noGrp="1"/>
          </p:cNvSpPr>
          <p:nvPr>
            <p:ph type="title" idx="7"/>
          </p:nvPr>
        </p:nvSpPr>
        <p:spPr>
          <a:xfrm>
            <a:off x="2461567" y="38961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79" name="Google Shape;79;p14"/>
          <p:cNvSpPr txBox="1">
            <a:spLocks noGrp="1"/>
          </p:cNvSpPr>
          <p:nvPr>
            <p:ph type="subTitle" idx="8"/>
          </p:nvPr>
        </p:nvSpPr>
        <p:spPr>
          <a:xfrm>
            <a:off x="2461567" y="42568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0" name="Google Shape;80;p14"/>
          <p:cNvSpPr txBox="1">
            <a:spLocks noGrp="1"/>
          </p:cNvSpPr>
          <p:nvPr>
            <p:ph type="title" idx="9" hasCustomPrompt="1"/>
          </p:nvPr>
        </p:nvSpPr>
        <p:spPr>
          <a:xfrm>
            <a:off x="5953767" y="40648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1" name="Google Shape;81;p14"/>
          <p:cNvSpPr txBox="1">
            <a:spLocks noGrp="1"/>
          </p:cNvSpPr>
          <p:nvPr>
            <p:ph type="title" idx="13"/>
          </p:nvPr>
        </p:nvSpPr>
        <p:spPr>
          <a:xfrm>
            <a:off x="7139033" y="38961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82" name="Google Shape;82;p14"/>
          <p:cNvSpPr txBox="1">
            <a:spLocks noGrp="1"/>
          </p:cNvSpPr>
          <p:nvPr>
            <p:ph type="subTitle" idx="14"/>
          </p:nvPr>
        </p:nvSpPr>
        <p:spPr>
          <a:xfrm>
            <a:off x="7139033" y="42568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3" name="Google Shape;83;p14"/>
          <p:cNvSpPr txBox="1">
            <a:spLocks noGrp="1"/>
          </p:cNvSpPr>
          <p:nvPr>
            <p:ph type="ctrTitle" idx="15"/>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SzPts val="1200"/>
              <a:buNone/>
              <a:defRPr sz="1600"/>
            </a:lvl2pPr>
            <a:lvl3pPr lvl="2" algn="r" rtl="0">
              <a:spcBef>
                <a:spcPts val="0"/>
              </a:spcBef>
              <a:spcAft>
                <a:spcPts val="0"/>
              </a:spcAft>
              <a:buSzPts val="1200"/>
              <a:buNone/>
              <a:defRPr sz="1600"/>
            </a:lvl3pPr>
            <a:lvl4pPr lvl="3" algn="r" rtl="0">
              <a:spcBef>
                <a:spcPts val="0"/>
              </a:spcBef>
              <a:spcAft>
                <a:spcPts val="0"/>
              </a:spcAft>
              <a:buSzPts val="1200"/>
              <a:buNone/>
              <a:defRPr sz="1600"/>
            </a:lvl4pPr>
            <a:lvl5pPr lvl="4" algn="r" rtl="0">
              <a:spcBef>
                <a:spcPts val="0"/>
              </a:spcBef>
              <a:spcAft>
                <a:spcPts val="0"/>
              </a:spcAft>
              <a:buSzPts val="1200"/>
              <a:buNone/>
              <a:defRPr sz="1600"/>
            </a:lvl5pPr>
            <a:lvl6pPr lvl="5" algn="r" rtl="0">
              <a:spcBef>
                <a:spcPts val="0"/>
              </a:spcBef>
              <a:spcAft>
                <a:spcPts val="0"/>
              </a:spcAft>
              <a:buSzPts val="1200"/>
              <a:buNone/>
              <a:defRPr sz="1600"/>
            </a:lvl6pPr>
            <a:lvl7pPr lvl="6" algn="r" rtl="0">
              <a:spcBef>
                <a:spcPts val="0"/>
              </a:spcBef>
              <a:spcAft>
                <a:spcPts val="0"/>
              </a:spcAft>
              <a:buSzPts val="1200"/>
              <a:buNone/>
              <a:defRPr sz="1600"/>
            </a:lvl7pPr>
            <a:lvl8pPr lvl="7" algn="r" rtl="0">
              <a:spcBef>
                <a:spcPts val="0"/>
              </a:spcBef>
              <a:spcAft>
                <a:spcPts val="0"/>
              </a:spcAft>
              <a:buSzPts val="1200"/>
              <a:buNone/>
              <a:defRPr sz="1600"/>
            </a:lvl8pPr>
            <a:lvl9pPr lvl="8" algn="r" rtl="0">
              <a:spcBef>
                <a:spcPts val="0"/>
              </a:spcBef>
              <a:spcAft>
                <a:spcPts val="0"/>
              </a:spcAft>
              <a:buSzPts val="1200"/>
              <a:buNone/>
              <a:defRPr sz="1600"/>
            </a:lvl9pPr>
          </a:lstStyle>
          <a:p>
            <a:endParaRPr dirty="0"/>
          </a:p>
        </p:txBody>
      </p:sp>
      <p:sp>
        <p:nvSpPr>
          <p:cNvPr id="84" name="Google Shape;84;p14"/>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4"/>
          <p:cNvSpPr txBox="1">
            <a:spLocks noGrp="1"/>
          </p:cNvSpPr>
          <p:nvPr>
            <p:ph type="title" idx="16" hasCustomPrompt="1"/>
          </p:nvPr>
        </p:nvSpPr>
        <p:spPr>
          <a:xfrm>
            <a:off x="1354567" y="54109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6" name="Google Shape;86;p14"/>
          <p:cNvSpPr txBox="1">
            <a:spLocks noGrp="1"/>
          </p:cNvSpPr>
          <p:nvPr>
            <p:ph type="title" idx="17"/>
          </p:nvPr>
        </p:nvSpPr>
        <p:spPr>
          <a:xfrm>
            <a:off x="2461567" y="52422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87" name="Google Shape;87;p14"/>
          <p:cNvSpPr txBox="1">
            <a:spLocks noGrp="1"/>
          </p:cNvSpPr>
          <p:nvPr>
            <p:ph type="subTitle" idx="18"/>
          </p:nvPr>
        </p:nvSpPr>
        <p:spPr>
          <a:xfrm>
            <a:off x="2461567" y="56029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88" name="Google Shape;88;p14"/>
          <p:cNvSpPr txBox="1">
            <a:spLocks noGrp="1"/>
          </p:cNvSpPr>
          <p:nvPr>
            <p:ph type="title" idx="19" hasCustomPrompt="1"/>
          </p:nvPr>
        </p:nvSpPr>
        <p:spPr>
          <a:xfrm>
            <a:off x="5953767" y="5410933"/>
            <a:ext cx="13132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89" name="Google Shape;89;p14"/>
          <p:cNvSpPr txBox="1">
            <a:spLocks noGrp="1"/>
          </p:cNvSpPr>
          <p:nvPr>
            <p:ph type="title" idx="20"/>
          </p:nvPr>
        </p:nvSpPr>
        <p:spPr>
          <a:xfrm>
            <a:off x="7139033" y="5242225"/>
            <a:ext cx="3698400" cy="3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0" name="Google Shape;90;p14"/>
          <p:cNvSpPr txBox="1">
            <a:spLocks noGrp="1"/>
          </p:cNvSpPr>
          <p:nvPr>
            <p:ph type="subTitle" idx="21"/>
          </p:nvPr>
        </p:nvSpPr>
        <p:spPr>
          <a:xfrm>
            <a:off x="7139033" y="5602976"/>
            <a:ext cx="33700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18295975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5"/>
        <p:cNvGrpSpPr/>
        <p:nvPr/>
      </p:nvGrpSpPr>
      <p:grpSpPr>
        <a:xfrm>
          <a:off x="0" y="0"/>
          <a:ext cx="0" cy="0"/>
          <a:chOff x="0" y="0"/>
          <a:chExt cx="0" cy="0"/>
        </a:xfrm>
      </p:grpSpPr>
      <p:sp>
        <p:nvSpPr>
          <p:cNvPr id="176" name="Google Shape;176;p28"/>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28"/>
          <p:cNvSpPr txBox="1">
            <a:spLocks noGrp="1"/>
          </p:cNvSpPr>
          <p:nvPr>
            <p:ph type="title"/>
          </p:nvPr>
        </p:nvSpPr>
        <p:spPr>
          <a:xfrm>
            <a:off x="3253733" y="201963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78" name="Google Shape;178;p28"/>
          <p:cNvSpPr txBox="1">
            <a:spLocks noGrp="1"/>
          </p:cNvSpPr>
          <p:nvPr>
            <p:ph type="subTitle" idx="1"/>
          </p:nvPr>
        </p:nvSpPr>
        <p:spPr>
          <a:xfrm>
            <a:off x="2369943" y="23428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79" name="Google Shape;179;p2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180" name="Google Shape;180;p28"/>
          <p:cNvSpPr txBox="1">
            <a:spLocks noGrp="1"/>
          </p:cNvSpPr>
          <p:nvPr>
            <p:ph type="title" idx="3"/>
          </p:nvPr>
        </p:nvSpPr>
        <p:spPr>
          <a:xfrm>
            <a:off x="7749832" y="201963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1" name="Google Shape;181;p28"/>
          <p:cNvSpPr txBox="1">
            <a:spLocks noGrp="1"/>
          </p:cNvSpPr>
          <p:nvPr>
            <p:ph type="subTitle" idx="4"/>
          </p:nvPr>
        </p:nvSpPr>
        <p:spPr>
          <a:xfrm>
            <a:off x="6866057" y="23428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82" name="Google Shape;182;p28"/>
          <p:cNvSpPr txBox="1">
            <a:spLocks noGrp="1"/>
          </p:cNvSpPr>
          <p:nvPr>
            <p:ph type="title" idx="5"/>
          </p:nvPr>
        </p:nvSpPr>
        <p:spPr>
          <a:xfrm>
            <a:off x="3253733" y="475739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3" name="Google Shape;183;p28"/>
          <p:cNvSpPr txBox="1">
            <a:spLocks noGrp="1"/>
          </p:cNvSpPr>
          <p:nvPr>
            <p:ph type="subTitle" idx="6"/>
          </p:nvPr>
        </p:nvSpPr>
        <p:spPr>
          <a:xfrm>
            <a:off x="2369943" y="5084533"/>
            <a:ext cx="2956000" cy="105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184" name="Google Shape;184;p28"/>
          <p:cNvSpPr txBox="1">
            <a:spLocks noGrp="1"/>
          </p:cNvSpPr>
          <p:nvPr>
            <p:ph type="title" idx="7"/>
          </p:nvPr>
        </p:nvSpPr>
        <p:spPr>
          <a:xfrm>
            <a:off x="7749829" y="4757393"/>
            <a:ext cx="1188400" cy="26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185" name="Google Shape;185;p28"/>
          <p:cNvSpPr txBox="1">
            <a:spLocks noGrp="1"/>
          </p:cNvSpPr>
          <p:nvPr>
            <p:ph type="subTitle" idx="8"/>
          </p:nvPr>
        </p:nvSpPr>
        <p:spPr>
          <a:xfrm>
            <a:off x="6866057" y="5084533"/>
            <a:ext cx="2956000" cy="105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33188572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15"/>
        <p:cNvGrpSpPr/>
        <p:nvPr/>
      </p:nvGrpSpPr>
      <p:grpSpPr>
        <a:xfrm>
          <a:off x="0" y="0"/>
          <a:ext cx="0" cy="0"/>
          <a:chOff x="0" y="0"/>
          <a:chExt cx="0" cy="0"/>
        </a:xfrm>
      </p:grpSpPr>
      <p:sp>
        <p:nvSpPr>
          <p:cNvPr id="216" name="Google Shape;216;p33"/>
          <p:cNvSpPr/>
          <p:nvPr/>
        </p:nvSpPr>
        <p:spPr>
          <a:xfrm>
            <a:off x="400600" y="-45328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3"/>
          <p:cNvSpPr txBox="1">
            <a:spLocks noGrp="1"/>
          </p:cNvSpPr>
          <p:nvPr>
            <p:ph type="title"/>
          </p:nvPr>
        </p:nvSpPr>
        <p:spPr>
          <a:xfrm>
            <a:off x="2345933" y="2786409"/>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18" name="Google Shape;218;p33"/>
          <p:cNvSpPr txBox="1">
            <a:spLocks noGrp="1"/>
          </p:cNvSpPr>
          <p:nvPr>
            <p:ph type="subTitle" idx="1"/>
          </p:nvPr>
        </p:nvSpPr>
        <p:spPr>
          <a:xfrm>
            <a:off x="2237933" y="3365007"/>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19" name="Google Shape;219;p33"/>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20" name="Google Shape;220;p33"/>
          <p:cNvSpPr txBox="1">
            <a:spLocks noGrp="1"/>
          </p:cNvSpPr>
          <p:nvPr>
            <p:ph type="title" idx="3"/>
          </p:nvPr>
        </p:nvSpPr>
        <p:spPr>
          <a:xfrm>
            <a:off x="7765267" y="4586293"/>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1" name="Google Shape;221;p33"/>
          <p:cNvSpPr txBox="1">
            <a:spLocks noGrp="1"/>
          </p:cNvSpPr>
          <p:nvPr>
            <p:ph type="subTitle" idx="4"/>
          </p:nvPr>
        </p:nvSpPr>
        <p:spPr>
          <a:xfrm>
            <a:off x="7765267" y="5164891"/>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2" name="Google Shape;222;p33"/>
          <p:cNvSpPr txBox="1">
            <a:spLocks noGrp="1"/>
          </p:cNvSpPr>
          <p:nvPr>
            <p:ph type="title" idx="5"/>
          </p:nvPr>
        </p:nvSpPr>
        <p:spPr>
          <a:xfrm>
            <a:off x="7765267" y="2786409"/>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3" name="Google Shape;223;p33"/>
          <p:cNvSpPr txBox="1">
            <a:spLocks noGrp="1"/>
          </p:cNvSpPr>
          <p:nvPr>
            <p:ph type="subTitle" idx="6"/>
          </p:nvPr>
        </p:nvSpPr>
        <p:spPr>
          <a:xfrm>
            <a:off x="7765267" y="3365007"/>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4" name="Google Shape;224;p33"/>
          <p:cNvSpPr txBox="1">
            <a:spLocks noGrp="1"/>
          </p:cNvSpPr>
          <p:nvPr>
            <p:ph type="title" idx="7"/>
          </p:nvPr>
        </p:nvSpPr>
        <p:spPr>
          <a:xfrm>
            <a:off x="2345933" y="986309"/>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5" name="Google Shape;225;p33"/>
          <p:cNvSpPr txBox="1">
            <a:spLocks noGrp="1"/>
          </p:cNvSpPr>
          <p:nvPr>
            <p:ph type="subTitle" idx="8"/>
          </p:nvPr>
        </p:nvSpPr>
        <p:spPr>
          <a:xfrm>
            <a:off x="2237933" y="1565124"/>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6" name="Google Shape;226;p33"/>
          <p:cNvSpPr txBox="1">
            <a:spLocks noGrp="1"/>
          </p:cNvSpPr>
          <p:nvPr>
            <p:ph type="title" idx="9"/>
          </p:nvPr>
        </p:nvSpPr>
        <p:spPr>
          <a:xfrm>
            <a:off x="2345933" y="4586293"/>
            <a:ext cx="2080800" cy="5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7" name="Google Shape;227;p33"/>
          <p:cNvSpPr txBox="1">
            <a:spLocks noGrp="1"/>
          </p:cNvSpPr>
          <p:nvPr>
            <p:ph type="subTitle" idx="13"/>
          </p:nvPr>
        </p:nvSpPr>
        <p:spPr>
          <a:xfrm>
            <a:off x="2237933" y="5164891"/>
            <a:ext cx="2188800" cy="70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28" name="Google Shape;228;p33"/>
          <p:cNvSpPr txBox="1">
            <a:spLocks noGrp="1"/>
          </p:cNvSpPr>
          <p:nvPr>
            <p:ph type="title" idx="14"/>
          </p:nvPr>
        </p:nvSpPr>
        <p:spPr>
          <a:xfrm>
            <a:off x="7765267" y="986309"/>
            <a:ext cx="20808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29" name="Google Shape;229;p33"/>
          <p:cNvSpPr txBox="1">
            <a:spLocks noGrp="1"/>
          </p:cNvSpPr>
          <p:nvPr>
            <p:ph type="subTitle" idx="15"/>
          </p:nvPr>
        </p:nvSpPr>
        <p:spPr>
          <a:xfrm>
            <a:off x="7765267" y="1565124"/>
            <a:ext cx="2188800" cy="7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9035547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30"/>
        <p:cNvGrpSpPr/>
        <p:nvPr/>
      </p:nvGrpSpPr>
      <p:grpSpPr>
        <a:xfrm>
          <a:off x="0" y="0"/>
          <a:ext cx="0" cy="0"/>
          <a:chOff x="0" y="0"/>
          <a:chExt cx="0" cy="0"/>
        </a:xfrm>
      </p:grpSpPr>
      <p:sp>
        <p:nvSpPr>
          <p:cNvPr id="231" name="Google Shape;231;p34"/>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34"/>
          <p:cNvSpPr txBox="1">
            <a:spLocks noGrp="1"/>
          </p:cNvSpPr>
          <p:nvPr>
            <p:ph type="title"/>
          </p:nvPr>
        </p:nvSpPr>
        <p:spPr>
          <a:xfrm>
            <a:off x="5028600"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3" name="Google Shape;233;p34"/>
          <p:cNvSpPr txBox="1">
            <a:spLocks noGrp="1"/>
          </p:cNvSpPr>
          <p:nvPr>
            <p:ph type="subTitle" idx="1"/>
          </p:nvPr>
        </p:nvSpPr>
        <p:spPr>
          <a:xfrm>
            <a:off x="4974600" y="2821116"/>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4" name="Google Shape;234;p34"/>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35" name="Google Shape;235;p34"/>
          <p:cNvSpPr txBox="1">
            <a:spLocks noGrp="1"/>
          </p:cNvSpPr>
          <p:nvPr>
            <p:ph type="title" idx="3"/>
          </p:nvPr>
        </p:nvSpPr>
        <p:spPr>
          <a:xfrm>
            <a:off x="6705467" y="46228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6" name="Google Shape;236;p34"/>
          <p:cNvSpPr txBox="1">
            <a:spLocks noGrp="1"/>
          </p:cNvSpPr>
          <p:nvPr>
            <p:ph type="subTitle" idx="4"/>
          </p:nvPr>
        </p:nvSpPr>
        <p:spPr>
          <a:xfrm>
            <a:off x="6651467" y="5201416"/>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7" name="Google Shape;237;p34"/>
          <p:cNvSpPr txBox="1">
            <a:spLocks noGrp="1"/>
          </p:cNvSpPr>
          <p:nvPr>
            <p:ph type="title" idx="5"/>
          </p:nvPr>
        </p:nvSpPr>
        <p:spPr>
          <a:xfrm>
            <a:off x="2291933"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38" name="Google Shape;238;p34"/>
          <p:cNvSpPr txBox="1">
            <a:spLocks noGrp="1"/>
          </p:cNvSpPr>
          <p:nvPr>
            <p:ph type="subTitle" idx="6"/>
          </p:nvPr>
        </p:nvSpPr>
        <p:spPr>
          <a:xfrm>
            <a:off x="2237933" y="2821332"/>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39" name="Google Shape;239;p34"/>
          <p:cNvSpPr txBox="1">
            <a:spLocks noGrp="1"/>
          </p:cNvSpPr>
          <p:nvPr>
            <p:ph type="title" idx="7"/>
          </p:nvPr>
        </p:nvSpPr>
        <p:spPr>
          <a:xfrm>
            <a:off x="3405733" y="4622801"/>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0" name="Google Shape;240;p34"/>
          <p:cNvSpPr txBox="1">
            <a:spLocks noGrp="1"/>
          </p:cNvSpPr>
          <p:nvPr>
            <p:ph type="subTitle" idx="8"/>
          </p:nvPr>
        </p:nvSpPr>
        <p:spPr>
          <a:xfrm>
            <a:off x="3351733" y="5201399"/>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41" name="Google Shape;241;p34"/>
          <p:cNvSpPr txBox="1">
            <a:spLocks noGrp="1"/>
          </p:cNvSpPr>
          <p:nvPr>
            <p:ph type="title" idx="9"/>
          </p:nvPr>
        </p:nvSpPr>
        <p:spPr>
          <a:xfrm>
            <a:off x="7819267" y="2242517"/>
            <a:ext cx="20808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2" name="Google Shape;242;p34"/>
          <p:cNvSpPr txBox="1">
            <a:spLocks noGrp="1"/>
          </p:cNvSpPr>
          <p:nvPr>
            <p:ph type="subTitle" idx="13"/>
          </p:nvPr>
        </p:nvSpPr>
        <p:spPr>
          <a:xfrm>
            <a:off x="7765267" y="2821332"/>
            <a:ext cx="2188800" cy="7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290093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43"/>
        <p:cNvGrpSpPr/>
        <p:nvPr/>
      </p:nvGrpSpPr>
      <p:grpSpPr>
        <a:xfrm>
          <a:off x="0" y="0"/>
          <a:ext cx="0" cy="0"/>
          <a:chOff x="0" y="0"/>
          <a:chExt cx="0" cy="0"/>
        </a:xfrm>
      </p:grpSpPr>
      <p:sp>
        <p:nvSpPr>
          <p:cNvPr id="244" name="Google Shape;244;p35"/>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5"/>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5"/>
          <p:cNvSpPr/>
          <p:nvPr/>
        </p:nvSpPr>
        <p:spPr>
          <a:xfrm>
            <a:off x="2725267" y="3975700"/>
            <a:ext cx="1307600" cy="36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5"/>
          <p:cNvSpPr/>
          <p:nvPr/>
        </p:nvSpPr>
        <p:spPr>
          <a:xfrm>
            <a:off x="7331933" y="3975700"/>
            <a:ext cx="1307600" cy="36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5"/>
          <p:cNvSpPr txBox="1">
            <a:spLocks noGrp="1"/>
          </p:cNvSpPr>
          <p:nvPr>
            <p:ph type="title"/>
          </p:nvPr>
        </p:nvSpPr>
        <p:spPr>
          <a:xfrm>
            <a:off x="3003051" y="2503467"/>
            <a:ext cx="15044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49" name="Google Shape;249;p35"/>
          <p:cNvSpPr txBox="1">
            <a:spLocks noGrp="1"/>
          </p:cNvSpPr>
          <p:nvPr>
            <p:ph type="subTitle" idx="1"/>
          </p:nvPr>
        </p:nvSpPr>
        <p:spPr>
          <a:xfrm>
            <a:off x="4507451" y="1658200"/>
            <a:ext cx="4370000" cy="126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250" name="Google Shape;250;p35"/>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51" name="Google Shape;251;p35"/>
          <p:cNvSpPr txBox="1">
            <a:spLocks noGrp="1"/>
          </p:cNvSpPr>
          <p:nvPr>
            <p:ph type="title" idx="3"/>
          </p:nvPr>
        </p:nvSpPr>
        <p:spPr>
          <a:xfrm>
            <a:off x="7619000" y="4815900"/>
            <a:ext cx="1504400" cy="57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2" name="Google Shape;252;p35"/>
          <p:cNvSpPr txBox="1">
            <a:spLocks noGrp="1"/>
          </p:cNvSpPr>
          <p:nvPr>
            <p:ph type="subTitle" idx="4"/>
          </p:nvPr>
        </p:nvSpPr>
        <p:spPr>
          <a:xfrm>
            <a:off x="3068600" y="4021600"/>
            <a:ext cx="4550400" cy="126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1921825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53"/>
        <p:cNvGrpSpPr/>
        <p:nvPr/>
      </p:nvGrpSpPr>
      <p:grpSpPr>
        <a:xfrm>
          <a:off x="0" y="0"/>
          <a:ext cx="0" cy="0"/>
          <a:chOff x="0" y="0"/>
          <a:chExt cx="0" cy="0"/>
        </a:xfrm>
      </p:grpSpPr>
      <p:sp>
        <p:nvSpPr>
          <p:cNvPr id="254" name="Google Shape;254;p36"/>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36"/>
          <p:cNvSpPr txBox="1">
            <a:spLocks noGrp="1"/>
          </p:cNvSpPr>
          <p:nvPr>
            <p:ph type="title"/>
          </p:nvPr>
        </p:nvSpPr>
        <p:spPr>
          <a:xfrm>
            <a:off x="2412000" y="3025667"/>
            <a:ext cx="3160400" cy="600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2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6" name="Google Shape;256;p36"/>
          <p:cNvSpPr txBox="1">
            <a:spLocks noGrp="1"/>
          </p:cNvSpPr>
          <p:nvPr>
            <p:ph type="subTitle" idx="1"/>
          </p:nvPr>
        </p:nvSpPr>
        <p:spPr>
          <a:xfrm>
            <a:off x="1136117" y="3626217"/>
            <a:ext cx="443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257" name="Google Shape;257;p36"/>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58" name="Google Shape;258;p36"/>
          <p:cNvSpPr txBox="1">
            <a:spLocks noGrp="1"/>
          </p:cNvSpPr>
          <p:nvPr>
            <p:ph type="title" idx="3"/>
          </p:nvPr>
        </p:nvSpPr>
        <p:spPr>
          <a:xfrm>
            <a:off x="6393100" y="3025667"/>
            <a:ext cx="3160400" cy="60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2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59" name="Google Shape;259;p36"/>
          <p:cNvSpPr txBox="1">
            <a:spLocks noGrp="1"/>
          </p:cNvSpPr>
          <p:nvPr>
            <p:ph type="subTitle" idx="4"/>
          </p:nvPr>
        </p:nvSpPr>
        <p:spPr>
          <a:xfrm>
            <a:off x="6393081" y="3626217"/>
            <a:ext cx="4436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Tree>
    <p:extLst>
      <p:ext uri="{BB962C8B-B14F-4D97-AF65-F5344CB8AC3E}">
        <p14:creationId xmlns:p14="http://schemas.microsoft.com/office/powerpoint/2010/main" val="176005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271"/>
        <p:cNvGrpSpPr/>
        <p:nvPr/>
      </p:nvGrpSpPr>
      <p:grpSpPr>
        <a:xfrm>
          <a:off x="0" y="0"/>
          <a:ext cx="0" cy="0"/>
          <a:chOff x="0" y="0"/>
          <a:chExt cx="0" cy="0"/>
        </a:xfrm>
      </p:grpSpPr>
      <p:sp>
        <p:nvSpPr>
          <p:cNvPr id="272" name="Google Shape;272;p38"/>
          <p:cNvSpPr/>
          <p:nvPr/>
        </p:nvSpPr>
        <p:spPr>
          <a:xfrm>
            <a:off x="-4794016" y="-43382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8"/>
          <p:cNvSpPr txBox="1">
            <a:spLocks noGrp="1"/>
          </p:cNvSpPr>
          <p:nvPr>
            <p:ph type="title"/>
          </p:nvPr>
        </p:nvSpPr>
        <p:spPr>
          <a:xfrm>
            <a:off x="3371333" y="1638777"/>
            <a:ext cx="2188800" cy="57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4" name="Google Shape;274;p38"/>
          <p:cNvSpPr txBox="1">
            <a:spLocks noGrp="1"/>
          </p:cNvSpPr>
          <p:nvPr>
            <p:ph type="subTitle" idx="1"/>
          </p:nvPr>
        </p:nvSpPr>
        <p:spPr>
          <a:xfrm>
            <a:off x="3371349" y="2217367"/>
            <a:ext cx="2606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75" name="Google Shape;275;p38"/>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76" name="Google Shape;276;p38"/>
          <p:cNvSpPr txBox="1">
            <a:spLocks noGrp="1"/>
          </p:cNvSpPr>
          <p:nvPr>
            <p:ph type="title" idx="3"/>
          </p:nvPr>
        </p:nvSpPr>
        <p:spPr>
          <a:xfrm>
            <a:off x="3371333" y="4351111"/>
            <a:ext cx="2188800" cy="57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7" name="Google Shape;277;p38"/>
          <p:cNvSpPr txBox="1">
            <a:spLocks noGrp="1"/>
          </p:cNvSpPr>
          <p:nvPr>
            <p:ph type="subTitle" idx="4"/>
          </p:nvPr>
        </p:nvSpPr>
        <p:spPr>
          <a:xfrm>
            <a:off x="3371349" y="4929700"/>
            <a:ext cx="2606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78" name="Google Shape;278;p38"/>
          <p:cNvSpPr txBox="1">
            <a:spLocks noGrp="1"/>
          </p:cNvSpPr>
          <p:nvPr>
            <p:ph type="title" idx="5"/>
          </p:nvPr>
        </p:nvSpPr>
        <p:spPr>
          <a:xfrm>
            <a:off x="6648916" y="1638777"/>
            <a:ext cx="2188800" cy="57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79" name="Google Shape;279;p38"/>
          <p:cNvSpPr txBox="1">
            <a:spLocks noGrp="1"/>
          </p:cNvSpPr>
          <p:nvPr>
            <p:ph type="subTitle" idx="6"/>
          </p:nvPr>
        </p:nvSpPr>
        <p:spPr>
          <a:xfrm>
            <a:off x="6230916" y="2217367"/>
            <a:ext cx="26068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0" name="Google Shape;280;p38"/>
          <p:cNvSpPr txBox="1">
            <a:spLocks noGrp="1"/>
          </p:cNvSpPr>
          <p:nvPr>
            <p:ph type="title" idx="7"/>
          </p:nvPr>
        </p:nvSpPr>
        <p:spPr>
          <a:xfrm>
            <a:off x="6648916" y="4351111"/>
            <a:ext cx="2188800" cy="57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1" name="Google Shape;281;p38"/>
          <p:cNvSpPr txBox="1">
            <a:spLocks noGrp="1"/>
          </p:cNvSpPr>
          <p:nvPr>
            <p:ph type="subTitle" idx="8"/>
          </p:nvPr>
        </p:nvSpPr>
        <p:spPr>
          <a:xfrm>
            <a:off x="6230916" y="4929700"/>
            <a:ext cx="26068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42920199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Four Columns 4">
  <p:cSld name="Title and Four Columns 4">
    <p:spTree>
      <p:nvGrpSpPr>
        <p:cNvPr id="1" name="Shape 282"/>
        <p:cNvGrpSpPr/>
        <p:nvPr/>
      </p:nvGrpSpPr>
      <p:grpSpPr>
        <a:xfrm>
          <a:off x="0" y="0"/>
          <a:ext cx="0" cy="0"/>
          <a:chOff x="0" y="0"/>
          <a:chExt cx="0" cy="0"/>
        </a:xfrm>
      </p:grpSpPr>
      <p:sp>
        <p:nvSpPr>
          <p:cNvPr id="283" name="Google Shape;283;p39"/>
          <p:cNvSpPr/>
          <p:nvPr/>
        </p:nvSpPr>
        <p:spPr>
          <a:xfrm>
            <a:off x="-4794016" y="-43382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39"/>
          <p:cNvSpPr txBox="1">
            <a:spLocks noGrp="1"/>
          </p:cNvSpPr>
          <p:nvPr>
            <p:ph type="title"/>
          </p:nvPr>
        </p:nvSpPr>
        <p:spPr>
          <a:xfrm>
            <a:off x="1244700" y="1729267"/>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5" name="Google Shape;285;p39"/>
          <p:cNvSpPr txBox="1">
            <a:spLocks noGrp="1"/>
          </p:cNvSpPr>
          <p:nvPr>
            <p:ph type="subTitle" idx="1"/>
          </p:nvPr>
        </p:nvSpPr>
        <p:spPr>
          <a:xfrm>
            <a:off x="2936300" y="1503517"/>
            <a:ext cx="4164800" cy="7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6" name="Google Shape;286;p39"/>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287" name="Google Shape;287;p39"/>
          <p:cNvSpPr txBox="1">
            <a:spLocks noGrp="1"/>
          </p:cNvSpPr>
          <p:nvPr>
            <p:ph type="title" idx="3"/>
          </p:nvPr>
        </p:nvSpPr>
        <p:spPr>
          <a:xfrm>
            <a:off x="9150317" y="30382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88" name="Google Shape;288;p39"/>
          <p:cNvSpPr txBox="1">
            <a:spLocks noGrp="1"/>
          </p:cNvSpPr>
          <p:nvPr>
            <p:ph type="subTitle" idx="4"/>
          </p:nvPr>
        </p:nvSpPr>
        <p:spPr>
          <a:xfrm>
            <a:off x="4985533" y="2797139"/>
            <a:ext cx="4164800" cy="71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89" name="Google Shape;289;p39"/>
          <p:cNvSpPr txBox="1">
            <a:spLocks noGrp="1"/>
          </p:cNvSpPr>
          <p:nvPr>
            <p:ph type="title" idx="5"/>
          </p:nvPr>
        </p:nvSpPr>
        <p:spPr>
          <a:xfrm>
            <a:off x="1244700" y="43210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90" name="Google Shape;290;p39"/>
          <p:cNvSpPr txBox="1">
            <a:spLocks noGrp="1"/>
          </p:cNvSpPr>
          <p:nvPr>
            <p:ph type="subTitle" idx="6"/>
          </p:nvPr>
        </p:nvSpPr>
        <p:spPr>
          <a:xfrm>
            <a:off x="2936300" y="4090761"/>
            <a:ext cx="4164800" cy="7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291" name="Google Shape;291;p39"/>
          <p:cNvSpPr txBox="1">
            <a:spLocks noGrp="1"/>
          </p:cNvSpPr>
          <p:nvPr>
            <p:ph type="title" idx="7"/>
          </p:nvPr>
        </p:nvSpPr>
        <p:spPr>
          <a:xfrm>
            <a:off x="9150317" y="5617800"/>
            <a:ext cx="1691600" cy="3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dirty="0"/>
          </a:p>
        </p:txBody>
      </p:sp>
      <p:sp>
        <p:nvSpPr>
          <p:cNvPr id="292" name="Google Shape;292;p39"/>
          <p:cNvSpPr txBox="1">
            <a:spLocks noGrp="1"/>
          </p:cNvSpPr>
          <p:nvPr>
            <p:ph type="subTitle" idx="8"/>
          </p:nvPr>
        </p:nvSpPr>
        <p:spPr>
          <a:xfrm>
            <a:off x="4985533" y="5384384"/>
            <a:ext cx="4164800" cy="71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868934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314"/>
        <p:cNvGrpSpPr/>
        <p:nvPr/>
      </p:nvGrpSpPr>
      <p:grpSpPr>
        <a:xfrm>
          <a:off x="0" y="0"/>
          <a:ext cx="0" cy="0"/>
          <a:chOff x="0" y="0"/>
          <a:chExt cx="0" cy="0"/>
        </a:xfrm>
      </p:grpSpPr>
      <p:sp>
        <p:nvSpPr>
          <p:cNvPr id="315" name="Google Shape;315;p42"/>
          <p:cNvSpPr/>
          <p:nvPr/>
        </p:nvSpPr>
        <p:spPr>
          <a:xfrm>
            <a:off x="-2838049" y="-83106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42"/>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42"/>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18" name="Google Shape;318;p42"/>
          <p:cNvSpPr txBox="1">
            <a:spLocks noGrp="1"/>
          </p:cNvSpPr>
          <p:nvPr>
            <p:ph type="title" idx="2" hasCustomPrompt="1"/>
          </p:nvPr>
        </p:nvSpPr>
        <p:spPr>
          <a:xfrm>
            <a:off x="4344600" y="1310296"/>
            <a:ext cx="3502800" cy="11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96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rPr dirty="0"/>
              <a:t>xx%</a:t>
            </a:r>
          </a:p>
        </p:txBody>
      </p:sp>
      <p:sp>
        <p:nvSpPr>
          <p:cNvPr id="319" name="Google Shape;319;p42"/>
          <p:cNvSpPr txBox="1">
            <a:spLocks noGrp="1"/>
          </p:cNvSpPr>
          <p:nvPr>
            <p:ph type="title" idx="3" hasCustomPrompt="1"/>
          </p:nvPr>
        </p:nvSpPr>
        <p:spPr>
          <a:xfrm>
            <a:off x="4344867" y="3630329"/>
            <a:ext cx="3502800" cy="118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96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4800"/>
              <a:buNone/>
              <a:defRPr sz="6400">
                <a:solidFill>
                  <a:schemeClr val="accent1"/>
                </a:solidFill>
              </a:defRPr>
            </a:lvl2pPr>
            <a:lvl3pPr lvl="2" algn="ctr" rtl="0">
              <a:spcBef>
                <a:spcPts val="0"/>
              </a:spcBef>
              <a:spcAft>
                <a:spcPts val="0"/>
              </a:spcAft>
              <a:buClr>
                <a:schemeClr val="accent1"/>
              </a:buClr>
              <a:buSzPts val="4800"/>
              <a:buNone/>
              <a:defRPr sz="6400">
                <a:solidFill>
                  <a:schemeClr val="accent1"/>
                </a:solidFill>
              </a:defRPr>
            </a:lvl3pPr>
            <a:lvl4pPr lvl="3" algn="ctr" rtl="0">
              <a:spcBef>
                <a:spcPts val="0"/>
              </a:spcBef>
              <a:spcAft>
                <a:spcPts val="0"/>
              </a:spcAft>
              <a:buClr>
                <a:schemeClr val="accent1"/>
              </a:buClr>
              <a:buSzPts val="4800"/>
              <a:buNone/>
              <a:defRPr sz="6400">
                <a:solidFill>
                  <a:schemeClr val="accent1"/>
                </a:solidFill>
              </a:defRPr>
            </a:lvl4pPr>
            <a:lvl5pPr lvl="4" algn="ctr" rtl="0">
              <a:spcBef>
                <a:spcPts val="0"/>
              </a:spcBef>
              <a:spcAft>
                <a:spcPts val="0"/>
              </a:spcAft>
              <a:buClr>
                <a:schemeClr val="accent1"/>
              </a:buClr>
              <a:buSzPts val="4800"/>
              <a:buNone/>
              <a:defRPr sz="6400">
                <a:solidFill>
                  <a:schemeClr val="accent1"/>
                </a:solidFill>
              </a:defRPr>
            </a:lvl5pPr>
            <a:lvl6pPr lvl="5" algn="ctr" rtl="0">
              <a:spcBef>
                <a:spcPts val="0"/>
              </a:spcBef>
              <a:spcAft>
                <a:spcPts val="0"/>
              </a:spcAft>
              <a:buClr>
                <a:schemeClr val="accent1"/>
              </a:buClr>
              <a:buSzPts val="4800"/>
              <a:buNone/>
              <a:defRPr sz="6400">
                <a:solidFill>
                  <a:schemeClr val="accent1"/>
                </a:solidFill>
              </a:defRPr>
            </a:lvl6pPr>
            <a:lvl7pPr lvl="6" algn="ctr" rtl="0">
              <a:spcBef>
                <a:spcPts val="0"/>
              </a:spcBef>
              <a:spcAft>
                <a:spcPts val="0"/>
              </a:spcAft>
              <a:buClr>
                <a:schemeClr val="accent1"/>
              </a:buClr>
              <a:buSzPts val="4800"/>
              <a:buNone/>
              <a:defRPr sz="6400">
                <a:solidFill>
                  <a:schemeClr val="accent1"/>
                </a:solidFill>
              </a:defRPr>
            </a:lvl7pPr>
            <a:lvl8pPr lvl="7" algn="ctr" rtl="0">
              <a:spcBef>
                <a:spcPts val="0"/>
              </a:spcBef>
              <a:spcAft>
                <a:spcPts val="0"/>
              </a:spcAft>
              <a:buClr>
                <a:schemeClr val="accent1"/>
              </a:buClr>
              <a:buSzPts val="4800"/>
              <a:buNone/>
              <a:defRPr sz="6400">
                <a:solidFill>
                  <a:schemeClr val="accent1"/>
                </a:solidFill>
              </a:defRPr>
            </a:lvl8pPr>
            <a:lvl9pPr lvl="8" algn="ctr" rtl="0">
              <a:spcBef>
                <a:spcPts val="0"/>
              </a:spcBef>
              <a:spcAft>
                <a:spcPts val="0"/>
              </a:spcAft>
              <a:buClr>
                <a:schemeClr val="accent1"/>
              </a:buClr>
              <a:buSzPts val="4800"/>
              <a:buNone/>
              <a:defRPr sz="6400">
                <a:solidFill>
                  <a:schemeClr val="accent1"/>
                </a:solidFill>
              </a:defRPr>
            </a:lvl9pPr>
          </a:lstStyle>
          <a:p>
            <a:r>
              <a:rPr dirty="0"/>
              <a:t>xx%</a:t>
            </a:r>
          </a:p>
        </p:txBody>
      </p:sp>
      <p:sp>
        <p:nvSpPr>
          <p:cNvPr id="320" name="Google Shape;320;p42"/>
          <p:cNvSpPr txBox="1">
            <a:spLocks noGrp="1"/>
          </p:cNvSpPr>
          <p:nvPr>
            <p:ph type="subTitle" idx="1"/>
          </p:nvPr>
        </p:nvSpPr>
        <p:spPr>
          <a:xfrm>
            <a:off x="4237000" y="2499633"/>
            <a:ext cx="3718000" cy="9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21" name="Google Shape;321;p42"/>
          <p:cNvSpPr txBox="1">
            <a:spLocks noGrp="1"/>
          </p:cNvSpPr>
          <p:nvPr>
            <p:ph type="subTitle" idx="4"/>
          </p:nvPr>
        </p:nvSpPr>
        <p:spPr>
          <a:xfrm>
            <a:off x="4237000" y="4853699"/>
            <a:ext cx="3718000" cy="9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15198825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2"/>
        <p:cNvGrpSpPr/>
        <p:nvPr/>
      </p:nvGrpSpPr>
      <p:grpSpPr>
        <a:xfrm>
          <a:off x="0" y="0"/>
          <a:ext cx="0" cy="0"/>
          <a:chOff x="0" y="0"/>
          <a:chExt cx="0" cy="0"/>
        </a:xfrm>
      </p:grpSpPr>
      <p:sp>
        <p:nvSpPr>
          <p:cNvPr id="323" name="Google Shape;323;p43"/>
          <p:cNvSpPr txBox="1">
            <a:spLocks noGrp="1"/>
          </p:cNvSpPr>
          <p:nvPr>
            <p:ph type="ctrTitle"/>
          </p:nvPr>
        </p:nvSpPr>
        <p:spPr>
          <a:xfrm flipH="1">
            <a:off x="884000" y="1497767"/>
            <a:ext cx="3851200" cy="3056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2400"/>
              <a:buNone/>
              <a:defRPr sz="5200">
                <a:solidFill>
                  <a:schemeClr val="l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4"/>
              </a:buClr>
              <a:buSzPts val="2400"/>
              <a:buNone/>
              <a:defRPr sz="3200">
                <a:solidFill>
                  <a:schemeClr val="accent4"/>
                </a:solidFill>
              </a:defRPr>
            </a:lvl2pPr>
            <a:lvl3pPr lvl="2" rtl="0">
              <a:spcBef>
                <a:spcPts val="0"/>
              </a:spcBef>
              <a:spcAft>
                <a:spcPts val="0"/>
              </a:spcAft>
              <a:buClr>
                <a:schemeClr val="accent4"/>
              </a:buClr>
              <a:buSzPts val="2400"/>
              <a:buNone/>
              <a:defRPr sz="3200">
                <a:solidFill>
                  <a:schemeClr val="accent4"/>
                </a:solidFill>
              </a:defRPr>
            </a:lvl3pPr>
            <a:lvl4pPr lvl="3" rtl="0">
              <a:spcBef>
                <a:spcPts val="0"/>
              </a:spcBef>
              <a:spcAft>
                <a:spcPts val="0"/>
              </a:spcAft>
              <a:buClr>
                <a:schemeClr val="accent4"/>
              </a:buClr>
              <a:buSzPts val="2400"/>
              <a:buNone/>
              <a:defRPr sz="3200">
                <a:solidFill>
                  <a:schemeClr val="accent4"/>
                </a:solidFill>
              </a:defRPr>
            </a:lvl4pPr>
            <a:lvl5pPr lvl="4" rtl="0">
              <a:spcBef>
                <a:spcPts val="0"/>
              </a:spcBef>
              <a:spcAft>
                <a:spcPts val="0"/>
              </a:spcAft>
              <a:buClr>
                <a:schemeClr val="accent4"/>
              </a:buClr>
              <a:buSzPts val="2400"/>
              <a:buNone/>
              <a:defRPr sz="3200">
                <a:solidFill>
                  <a:schemeClr val="accent4"/>
                </a:solidFill>
              </a:defRPr>
            </a:lvl5pPr>
            <a:lvl6pPr lvl="5" rtl="0">
              <a:spcBef>
                <a:spcPts val="0"/>
              </a:spcBef>
              <a:spcAft>
                <a:spcPts val="0"/>
              </a:spcAft>
              <a:buClr>
                <a:schemeClr val="accent4"/>
              </a:buClr>
              <a:buSzPts val="2400"/>
              <a:buNone/>
              <a:defRPr sz="3200">
                <a:solidFill>
                  <a:schemeClr val="accent4"/>
                </a:solidFill>
              </a:defRPr>
            </a:lvl6pPr>
            <a:lvl7pPr lvl="6" rtl="0">
              <a:spcBef>
                <a:spcPts val="0"/>
              </a:spcBef>
              <a:spcAft>
                <a:spcPts val="0"/>
              </a:spcAft>
              <a:buClr>
                <a:schemeClr val="accent4"/>
              </a:buClr>
              <a:buSzPts val="2400"/>
              <a:buNone/>
              <a:defRPr sz="3200">
                <a:solidFill>
                  <a:schemeClr val="accent4"/>
                </a:solidFill>
              </a:defRPr>
            </a:lvl7pPr>
            <a:lvl8pPr lvl="7" rtl="0">
              <a:spcBef>
                <a:spcPts val="0"/>
              </a:spcBef>
              <a:spcAft>
                <a:spcPts val="0"/>
              </a:spcAft>
              <a:buClr>
                <a:schemeClr val="accent4"/>
              </a:buClr>
              <a:buSzPts val="2400"/>
              <a:buNone/>
              <a:defRPr sz="3200">
                <a:solidFill>
                  <a:schemeClr val="accent4"/>
                </a:solidFill>
              </a:defRPr>
            </a:lvl8pPr>
            <a:lvl9pPr lvl="8" rtl="0">
              <a:spcBef>
                <a:spcPts val="0"/>
              </a:spcBef>
              <a:spcAft>
                <a:spcPts val="0"/>
              </a:spcAft>
              <a:buClr>
                <a:schemeClr val="accent4"/>
              </a:buClr>
              <a:buSzPts val="2400"/>
              <a:buNone/>
              <a:defRPr sz="3200">
                <a:solidFill>
                  <a:schemeClr val="accent4"/>
                </a:solidFill>
              </a:defRPr>
            </a:lvl9pPr>
          </a:lstStyle>
          <a:p>
            <a:endParaRPr dirty="0"/>
          </a:p>
        </p:txBody>
      </p:sp>
      <p:sp>
        <p:nvSpPr>
          <p:cNvPr id="324" name="Google Shape;324;p43"/>
          <p:cNvSpPr/>
          <p:nvPr/>
        </p:nvSpPr>
        <p:spPr>
          <a:xfrm>
            <a:off x="-57000" y="-50800"/>
            <a:ext cx="12306000" cy="6959600"/>
          </a:xfrm>
          <a:prstGeom prst="rect">
            <a:avLst/>
          </a:prstGeom>
          <a:solidFill>
            <a:schemeClr val="accent4">
              <a:alpha val="1349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84587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Four Columns 7">
  <p:cSld name="Title and Four Columns 7">
    <p:spTree>
      <p:nvGrpSpPr>
        <p:cNvPr id="1" name="Shape 337"/>
        <p:cNvGrpSpPr/>
        <p:nvPr/>
      </p:nvGrpSpPr>
      <p:grpSpPr>
        <a:xfrm>
          <a:off x="0" y="0"/>
          <a:ext cx="0" cy="0"/>
          <a:chOff x="0" y="0"/>
          <a:chExt cx="0" cy="0"/>
        </a:xfrm>
      </p:grpSpPr>
      <p:sp>
        <p:nvSpPr>
          <p:cNvPr id="338" name="Google Shape;338;p46"/>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46"/>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40" name="Google Shape;340;p46"/>
          <p:cNvSpPr txBox="1">
            <a:spLocks noGrp="1"/>
          </p:cNvSpPr>
          <p:nvPr>
            <p:ph type="title" idx="2"/>
          </p:nvPr>
        </p:nvSpPr>
        <p:spPr>
          <a:xfrm>
            <a:off x="2158167" y="895133"/>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1" name="Google Shape;341;p46"/>
          <p:cNvSpPr txBox="1">
            <a:spLocks noGrp="1"/>
          </p:cNvSpPr>
          <p:nvPr>
            <p:ph type="subTitle" idx="1"/>
          </p:nvPr>
        </p:nvSpPr>
        <p:spPr>
          <a:xfrm>
            <a:off x="2158167" y="1372132"/>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2" name="Google Shape;342;p46"/>
          <p:cNvSpPr txBox="1">
            <a:spLocks noGrp="1"/>
          </p:cNvSpPr>
          <p:nvPr>
            <p:ph type="title" idx="3"/>
          </p:nvPr>
        </p:nvSpPr>
        <p:spPr>
          <a:xfrm>
            <a:off x="6481833" y="921900"/>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3" name="Google Shape;343;p46"/>
          <p:cNvSpPr txBox="1">
            <a:spLocks noGrp="1"/>
          </p:cNvSpPr>
          <p:nvPr>
            <p:ph type="subTitle" idx="4"/>
          </p:nvPr>
        </p:nvSpPr>
        <p:spPr>
          <a:xfrm>
            <a:off x="6481833" y="1372132"/>
            <a:ext cx="3458800" cy="67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2133"/>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4" name="Google Shape;344;p46"/>
          <p:cNvSpPr txBox="1">
            <a:spLocks noGrp="1"/>
          </p:cNvSpPr>
          <p:nvPr>
            <p:ph type="title" idx="5"/>
          </p:nvPr>
        </p:nvSpPr>
        <p:spPr>
          <a:xfrm>
            <a:off x="2158167" y="4909935"/>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5" name="Google Shape;345;p46"/>
          <p:cNvSpPr txBox="1">
            <a:spLocks noGrp="1"/>
          </p:cNvSpPr>
          <p:nvPr>
            <p:ph type="subTitle" idx="6"/>
          </p:nvPr>
        </p:nvSpPr>
        <p:spPr>
          <a:xfrm>
            <a:off x="2158167" y="5386933"/>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46" name="Google Shape;346;p46"/>
          <p:cNvSpPr txBox="1">
            <a:spLocks noGrp="1"/>
          </p:cNvSpPr>
          <p:nvPr>
            <p:ph type="title" idx="7"/>
          </p:nvPr>
        </p:nvSpPr>
        <p:spPr>
          <a:xfrm>
            <a:off x="6481833" y="4909935"/>
            <a:ext cx="34588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47" name="Google Shape;347;p46"/>
          <p:cNvSpPr txBox="1">
            <a:spLocks noGrp="1"/>
          </p:cNvSpPr>
          <p:nvPr>
            <p:ph type="subTitle" idx="8"/>
          </p:nvPr>
        </p:nvSpPr>
        <p:spPr>
          <a:xfrm>
            <a:off x="6481833" y="5386933"/>
            <a:ext cx="34588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16075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4"/>
        </a:solidFill>
        <a:effectLst/>
      </p:bgPr>
    </p:bg>
    <p:spTree>
      <p:nvGrpSpPr>
        <p:cNvPr id="1" name="Shape 91"/>
        <p:cNvGrpSpPr/>
        <p:nvPr/>
      </p:nvGrpSpPr>
      <p:grpSpPr>
        <a:xfrm>
          <a:off x="0" y="0"/>
          <a:ext cx="0" cy="0"/>
          <a:chOff x="0" y="0"/>
          <a:chExt cx="0" cy="0"/>
        </a:xfrm>
      </p:grpSpPr>
      <p:sp>
        <p:nvSpPr>
          <p:cNvPr id="92" name="Google Shape;92;p15"/>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5"/>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5"/>
          <p:cNvSpPr txBox="1">
            <a:spLocks noGrp="1"/>
          </p:cNvSpPr>
          <p:nvPr>
            <p:ph type="title" hasCustomPrompt="1"/>
          </p:nvPr>
        </p:nvSpPr>
        <p:spPr>
          <a:xfrm>
            <a:off x="7927384" y="1412767"/>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95" name="Google Shape;95;p15"/>
          <p:cNvSpPr txBox="1">
            <a:spLocks noGrp="1"/>
          </p:cNvSpPr>
          <p:nvPr>
            <p:ph type="title" idx="2"/>
          </p:nvPr>
        </p:nvSpPr>
        <p:spPr>
          <a:xfrm>
            <a:off x="4082833" y="1343269"/>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6" name="Google Shape;96;p15"/>
          <p:cNvSpPr txBox="1">
            <a:spLocks noGrp="1"/>
          </p:cNvSpPr>
          <p:nvPr>
            <p:ph type="subTitle" idx="1"/>
          </p:nvPr>
        </p:nvSpPr>
        <p:spPr>
          <a:xfrm>
            <a:off x="3356033" y="1617667"/>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97" name="Google Shape;97;p15"/>
          <p:cNvSpPr txBox="1">
            <a:spLocks noGrp="1"/>
          </p:cNvSpPr>
          <p:nvPr>
            <p:ph type="title" idx="3" hasCustomPrompt="1"/>
          </p:nvPr>
        </p:nvSpPr>
        <p:spPr>
          <a:xfrm>
            <a:off x="7927400" y="3161600"/>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98" name="Google Shape;98;p15"/>
          <p:cNvSpPr txBox="1">
            <a:spLocks noGrp="1"/>
          </p:cNvSpPr>
          <p:nvPr>
            <p:ph type="title" idx="4"/>
          </p:nvPr>
        </p:nvSpPr>
        <p:spPr>
          <a:xfrm>
            <a:off x="4082833" y="4846767"/>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99" name="Google Shape;99;p15"/>
          <p:cNvSpPr txBox="1">
            <a:spLocks noGrp="1"/>
          </p:cNvSpPr>
          <p:nvPr>
            <p:ph type="subTitle" idx="5"/>
          </p:nvPr>
        </p:nvSpPr>
        <p:spPr>
          <a:xfrm>
            <a:off x="3356033" y="5121233"/>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00" name="Google Shape;100;p15"/>
          <p:cNvSpPr txBox="1">
            <a:spLocks noGrp="1"/>
          </p:cNvSpPr>
          <p:nvPr>
            <p:ph type="title" idx="6" hasCustomPrompt="1"/>
          </p:nvPr>
        </p:nvSpPr>
        <p:spPr>
          <a:xfrm>
            <a:off x="7927400" y="4910433"/>
            <a:ext cx="802000" cy="53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400"/>
              <a:buNone/>
              <a:defRPr sz="32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rPr dirty="0"/>
              <a:t>xx%</a:t>
            </a:r>
          </a:p>
        </p:txBody>
      </p:sp>
      <p:sp>
        <p:nvSpPr>
          <p:cNvPr id="101" name="Google Shape;101;p15"/>
          <p:cNvSpPr txBox="1">
            <a:spLocks noGrp="1"/>
          </p:cNvSpPr>
          <p:nvPr>
            <p:ph type="title" idx="7"/>
          </p:nvPr>
        </p:nvSpPr>
        <p:spPr>
          <a:xfrm>
            <a:off x="4082833" y="3095019"/>
            <a:ext cx="3698400" cy="27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
        <p:nvSpPr>
          <p:cNvPr id="102" name="Google Shape;102;p15"/>
          <p:cNvSpPr txBox="1">
            <a:spLocks noGrp="1"/>
          </p:cNvSpPr>
          <p:nvPr>
            <p:ph type="subTitle" idx="8"/>
          </p:nvPr>
        </p:nvSpPr>
        <p:spPr>
          <a:xfrm>
            <a:off x="3356033" y="3369451"/>
            <a:ext cx="4425200" cy="53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SzPts val="1100"/>
              <a:buFont typeface="Roboto"/>
              <a:buNone/>
              <a:defRPr sz="1467">
                <a:latin typeface="Roboto"/>
                <a:ea typeface="Roboto"/>
                <a:cs typeface="Roboto"/>
                <a:sym typeface="Roboto"/>
              </a:defRPr>
            </a:lvl2pPr>
            <a:lvl3pPr lvl="2" algn="ctr" rtl="0">
              <a:lnSpc>
                <a:spcPct val="100000"/>
              </a:lnSpc>
              <a:spcBef>
                <a:spcPts val="0"/>
              </a:spcBef>
              <a:spcAft>
                <a:spcPts val="0"/>
              </a:spcAft>
              <a:buSzPts val="1100"/>
              <a:buFont typeface="Roboto"/>
              <a:buNone/>
              <a:defRPr sz="1467">
                <a:latin typeface="Roboto"/>
                <a:ea typeface="Roboto"/>
                <a:cs typeface="Roboto"/>
                <a:sym typeface="Roboto"/>
              </a:defRPr>
            </a:lvl3pPr>
            <a:lvl4pPr lvl="3" algn="ctr" rtl="0">
              <a:lnSpc>
                <a:spcPct val="100000"/>
              </a:lnSpc>
              <a:spcBef>
                <a:spcPts val="0"/>
              </a:spcBef>
              <a:spcAft>
                <a:spcPts val="0"/>
              </a:spcAft>
              <a:buSzPts val="1100"/>
              <a:buFont typeface="Roboto"/>
              <a:buNone/>
              <a:defRPr sz="1467">
                <a:latin typeface="Roboto"/>
                <a:ea typeface="Roboto"/>
                <a:cs typeface="Roboto"/>
                <a:sym typeface="Roboto"/>
              </a:defRPr>
            </a:lvl4pPr>
            <a:lvl5pPr lvl="4" algn="ctr" rtl="0">
              <a:lnSpc>
                <a:spcPct val="100000"/>
              </a:lnSpc>
              <a:spcBef>
                <a:spcPts val="0"/>
              </a:spcBef>
              <a:spcAft>
                <a:spcPts val="0"/>
              </a:spcAft>
              <a:buSzPts val="1100"/>
              <a:buFont typeface="Roboto"/>
              <a:buNone/>
              <a:defRPr sz="1467">
                <a:latin typeface="Roboto"/>
                <a:ea typeface="Roboto"/>
                <a:cs typeface="Roboto"/>
                <a:sym typeface="Roboto"/>
              </a:defRPr>
            </a:lvl5pPr>
            <a:lvl6pPr lvl="5" algn="ctr" rtl="0">
              <a:lnSpc>
                <a:spcPct val="100000"/>
              </a:lnSpc>
              <a:spcBef>
                <a:spcPts val="0"/>
              </a:spcBef>
              <a:spcAft>
                <a:spcPts val="0"/>
              </a:spcAft>
              <a:buSzPts val="1100"/>
              <a:buFont typeface="Roboto"/>
              <a:buNone/>
              <a:defRPr sz="1467">
                <a:latin typeface="Roboto"/>
                <a:ea typeface="Roboto"/>
                <a:cs typeface="Roboto"/>
                <a:sym typeface="Roboto"/>
              </a:defRPr>
            </a:lvl6pPr>
            <a:lvl7pPr lvl="6" algn="ctr" rtl="0">
              <a:lnSpc>
                <a:spcPct val="100000"/>
              </a:lnSpc>
              <a:spcBef>
                <a:spcPts val="0"/>
              </a:spcBef>
              <a:spcAft>
                <a:spcPts val="0"/>
              </a:spcAft>
              <a:buSzPts val="1100"/>
              <a:buFont typeface="Roboto"/>
              <a:buNone/>
              <a:defRPr sz="1467">
                <a:latin typeface="Roboto"/>
                <a:ea typeface="Roboto"/>
                <a:cs typeface="Roboto"/>
                <a:sym typeface="Roboto"/>
              </a:defRPr>
            </a:lvl7pPr>
            <a:lvl8pPr lvl="7" algn="ctr" rtl="0">
              <a:lnSpc>
                <a:spcPct val="100000"/>
              </a:lnSpc>
              <a:spcBef>
                <a:spcPts val="0"/>
              </a:spcBef>
              <a:spcAft>
                <a:spcPts val="0"/>
              </a:spcAft>
              <a:buSzPts val="1100"/>
              <a:buFont typeface="Roboto"/>
              <a:buNone/>
              <a:defRPr sz="1467">
                <a:latin typeface="Roboto"/>
                <a:ea typeface="Roboto"/>
                <a:cs typeface="Roboto"/>
                <a:sym typeface="Roboto"/>
              </a:defRPr>
            </a:lvl8pPr>
            <a:lvl9pPr lvl="8" algn="ctr"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03" name="Google Shape;103;p15"/>
          <p:cNvSpPr txBox="1">
            <a:spLocks noGrp="1"/>
          </p:cNvSpPr>
          <p:nvPr>
            <p:ph type="ctrTitle" idx="9"/>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SzPts val="1200"/>
              <a:buNone/>
              <a:defRPr sz="1600"/>
            </a:lvl2pPr>
            <a:lvl3pPr lvl="2" algn="r" rtl="0">
              <a:spcBef>
                <a:spcPts val="0"/>
              </a:spcBef>
              <a:spcAft>
                <a:spcPts val="0"/>
              </a:spcAft>
              <a:buSzPts val="1200"/>
              <a:buNone/>
              <a:defRPr sz="1600"/>
            </a:lvl3pPr>
            <a:lvl4pPr lvl="3" algn="r" rtl="0">
              <a:spcBef>
                <a:spcPts val="0"/>
              </a:spcBef>
              <a:spcAft>
                <a:spcPts val="0"/>
              </a:spcAft>
              <a:buSzPts val="1200"/>
              <a:buNone/>
              <a:defRPr sz="1600"/>
            </a:lvl4pPr>
            <a:lvl5pPr lvl="4" algn="r" rtl="0">
              <a:spcBef>
                <a:spcPts val="0"/>
              </a:spcBef>
              <a:spcAft>
                <a:spcPts val="0"/>
              </a:spcAft>
              <a:buSzPts val="1200"/>
              <a:buNone/>
              <a:defRPr sz="1600"/>
            </a:lvl5pPr>
            <a:lvl6pPr lvl="5" algn="r" rtl="0">
              <a:spcBef>
                <a:spcPts val="0"/>
              </a:spcBef>
              <a:spcAft>
                <a:spcPts val="0"/>
              </a:spcAft>
              <a:buSzPts val="1200"/>
              <a:buNone/>
              <a:defRPr sz="1600"/>
            </a:lvl6pPr>
            <a:lvl7pPr lvl="6" algn="r" rtl="0">
              <a:spcBef>
                <a:spcPts val="0"/>
              </a:spcBef>
              <a:spcAft>
                <a:spcPts val="0"/>
              </a:spcAft>
              <a:buSzPts val="1200"/>
              <a:buNone/>
              <a:defRPr sz="1600"/>
            </a:lvl7pPr>
            <a:lvl8pPr lvl="7" algn="r" rtl="0">
              <a:spcBef>
                <a:spcPts val="0"/>
              </a:spcBef>
              <a:spcAft>
                <a:spcPts val="0"/>
              </a:spcAft>
              <a:buSzPts val="1200"/>
              <a:buNone/>
              <a:defRPr sz="1600"/>
            </a:lvl8pPr>
            <a:lvl9pPr lvl="8" algn="r" rtl="0">
              <a:spcBef>
                <a:spcPts val="0"/>
              </a:spcBef>
              <a:spcAft>
                <a:spcPts val="0"/>
              </a:spcAft>
              <a:buSzPts val="1200"/>
              <a:buNone/>
              <a:defRPr sz="1600"/>
            </a:lvl9pPr>
          </a:lstStyle>
          <a:p>
            <a:endParaRPr dirty="0"/>
          </a:p>
        </p:txBody>
      </p:sp>
    </p:spTree>
    <p:extLst>
      <p:ext uri="{BB962C8B-B14F-4D97-AF65-F5344CB8AC3E}">
        <p14:creationId xmlns:p14="http://schemas.microsoft.com/office/powerpoint/2010/main" val="1218066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48"/>
        <p:cNvGrpSpPr/>
        <p:nvPr/>
      </p:nvGrpSpPr>
      <p:grpSpPr>
        <a:xfrm>
          <a:off x="0" y="0"/>
          <a:ext cx="0" cy="0"/>
          <a:chOff x="0" y="0"/>
          <a:chExt cx="0" cy="0"/>
        </a:xfrm>
      </p:grpSpPr>
      <p:sp>
        <p:nvSpPr>
          <p:cNvPr id="349" name="Google Shape;349;p47"/>
          <p:cNvSpPr/>
          <p:nvPr/>
        </p:nvSpPr>
        <p:spPr>
          <a:xfrm>
            <a:off x="5923233" y="-73750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47"/>
          <p:cNvSpPr/>
          <p:nvPr/>
        </p:nvSpPr>
        <p:spPr>
          <a:xfrm>
            <a:off x="-8865867" y="1648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47"/>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52" name="Google Shape;352;p47"/>
          <p:cNvSpPr txBox="1">
            <a:spLocks noGrp="1"/>
          </p:cNvSpPr>
          <p:nvPr>
            <p:ph type="title" idx="2"/>
          </p:nvPr>
        </p:nvSpPr>
        <p:spPr>
          <a:xfrm>
            <a:off x="2099367" y="1240567"/>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3" name="Google Shape;353;p47"/>
          <p:cNvSpPr txBox="1">
            <a:spLocks noGrp="1"/>
          </p:cNvSpPr>
          <p:nvPr>
            <p:ph type="subTitle" idx="1"/>
          </p:nvPr>
        </p:nvSpPr>
        <p:spPr>
          <a:xfrm>
            <a:off x="2099367" y="1717567"/>
            <a:ext cx="31224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54" name="Google Shape;354;p47"/>
          <p:cNvSpPr txBox="1">
            <a:spLocks noGrp="1"/>
          </p:cNvSpPr>
          <p:nvPr>
            <p:ph type="title" idx="3"/>
          </p:nvPr>
        </p:nvSpPr>
        <p:spPr>
          <a:xfrm>
            <a:off x="5059933" y="2852516"/>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5" name="Google Shape;355;p47"/>
          <p:cNvSpPr txBox="1">
            <a:spLocks noGrp="1"/>
          </p:cNvSpPr>
          <p:nvPr>
            <p:ph type="subTitle" idx="4"/>
          </p:nvPr>
        </p:nvSpPr>
        <p:spPr>
          <a:xfrm>
            <a:off x="5065133" y="3329684"/>
            <a:ext cx="3122400" cy="67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2133"/>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
        <p:nvSpPr>
          <p:cNvPr id="356" name="Google Shape;356;p47"/>
          <p:cNvSpPr txBox="1">
            <a:spLocks noGrp="1"/>
          </p:cNvSpPr>
          <p:nvPr>
            <p:ph type="title" idx="5"/>
          </p:nvPr>
        </p:nvSpPr>
        <p:spPr>
          <a:xfrm>
            <a:off x="7848567" y="4471767"/>
            <a:ext cx="1253600" cy="4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sz="1867">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357" name="Google Shape;357;p47"/>
          <p:cNvSpPr txBox="1">
            <a:spLocks noGrp="1"/>
          </p:cNvSpPr>
          <p:nvPr>
            <p:ph type="subTitle" idx="6"/>
          </p:nvPr>
        </p:nvSpPr>
        <p:spPr>
          <a:xfrm>
            <a:off x="7848567" y="4948767"/>
            <a:ext cx="3122400" cy="6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Font typeface="Roboto"/>
              <a:buNone/>
              <a:defRPr sz="1467">
                <a:solidFill>
                  <a:schemeClr val="lt1"/>
                </a:solidFill>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2pPr>
            <a:lvl3pPr lvl="2"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3pPr>
            <a:lvl4pPr lvl="3"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4pPr>
            <a:lvl5pPr lvl="4"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5pPr>
            <a:lvl6pPr lvl="5"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6pPr>
            <a:lvl7pPr lvl="6"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7pPr>
            <a:lvl8pPr lvl="7"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8pPr>
            <a:lvl9pPr lvl="8" rtl="0">
              <a:lnSpc>
                <a:spcPct val="100000"/>
              </a:lnSpc>
              <a:spcBef>
                <a:spcPts val="0"/>
              </a:spcBef>
              <a:spcAft>
                <a:spcPts val="0"/>
              </a:spcAft>
              <a:buClr>
                <a:schemeClr val="lt1"/>
              </a:buClr>
              <a:buSzPts val="1100"/>
              <a:buFont typeface="Roboto"/>
              <a:buNone/>
              <a:defRPr sz="1467">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41531424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358"/>
        <p:cNvGrpSpPr/>
        <p:nvPr/>
      </p:nvGrpSpPr>
      <p:grpSpPr>
        <a:xfrm>
          <a:off x="0" y="0"/>
          <a:ext cx="0" cy="0"/>
          <a:chOff x="0" y="0"/>
          <a:chExt cx="0" cy="0"/>
        </a:xfrm>
      </p:grpSpPr>
      <p:sp>
        <p:nvSpPr>
          <p:cNvPr id="359" name="Google Shape;359;p48"/>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48"/>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61" name="Google Shape;361;p48"/>
          <p:cNvSpPr txBox="1">
            <a:spLocks noGrp="1"/>
          </p:cNvSpPr>
          <p:nvPr>
            <p:ph type="body" idx="1"/>
          </p:nvPr>
        </p:nvSpPr>
        <p:spPr>
          <a:xfrm>
            <a:off x="948967" y="4929100"/>
            <a:ext cx="9885600" cy="10128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chemeClr val="accent1"/>
              </a:buClr>
              <a:buSzPts val="1100"/>
              <a:buFont typeface="Roboto"/>
              <a:buChar char="●"/>
              <a:defRPr sz="1467">
                <a:solidFill>
                  <a:srgbClr val="FFFFFF"/>
                </a:solidFill>
                <a:latin typeface="Segoe UI" panose="020B0502040204020203" pitchFamily="34" charset="0"/>
                <a:ea typeface="Roboto"/>
                <a:cs typeface="Segoe UI" panose="020B0502040204020203" pitchFamily="34" charset="0"/>
                <a:sym typeface="Roboto"/>
              </a:defRPr>
            </a:lvl1pPr>
            <a:lvl2pPr marL="1219170" lvl="1"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2pPr>
            <a:lvl3pPr marL="1828754" lvl="2"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3pPr>
            <a:lvl4pPr marL="2438339" lvl="3"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4pPr>
            <a:lvl5pPr marL="3047924" lvl="4"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5pPr>
            <a:lvl6pPr marL="3657509" lvl="5"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6pPr>
            <a:lvl7pPr marL="4267093" lvl="6"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7pPr>
            <a:lvl8pPr marL="4876678" lvl="7"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8pPr>
            <a:lvl9pPr marL="5486263" lvl="8" indent="-397923" rtl="0">
              <a:lnSpc>
                <a:spcPct val="115000"/>
              </a:lnSpc>
              <a:spcBef>
                <a:spcPts val="2133"/>
              </a:spcBef>
              <a:spcAft>
                <a:spcPts val="2133"/>
              </a:spcAft>
              <a:buSzPts val="1100"/>
              <a:buFont typeface="Roboto"/>
              <a:buChar char="■"/>
              <a:defRPr sz="1467">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59362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362"/>
        <p:cNvGrpSpPr/>
        <p:nvPr/>
      </p:nvGrpSpPr>
      <p:grpSpPr>
        <a:xfrm>
          <a:off x="0" y="0"/>
          <a:ext cx="0" cy="0"/>
          <a:chOff x="0" y="0"/>
          <a:chExt cx="0" cy="0"/>
        </a:xfrm>
      </p:grpSpPr>
      <p:sp>
        <p:nvSpPr>
          <p:cNvPr id="363" name="Google Shape;363;p49"/>
          <p:cNvSpPr/>
          <p:nvPr/>
        </p:nvSpPr>
        <p:spPr>
          <a:xfrm>
            <a:off x="4574400" y="16490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49"/>
          <p:cNvSpPr txBox="1">
            <a:spLocks noGrp="1"/>
          </p:cNvSpPr>
          <p:nvPr>
            <p:ph type="ctrTitle"/>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
        <p:nvSpPr>
          <p:cNvPr id="365" name="Google Shape;365;p49"/>
          <p:cNvSpPr txBox="1">
            <a:spLocks noGrp="1"/>
          </p:cNvSpPr>
          <p:nvPr>
            <p:ph type="body" idx="1"/>
          </p:nvPr>
        </p:nvSpPr>
        <p:spPr>
          <a:xfrm>
            <a:off x="1139567" y="2423967"/>
            <a:ext cx="4090000" cy="18052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chemeClr val="accent1"/>
              </a:buClr>
              <a:buSzPts val="1100"/>
              <a:buFont typeface="Roboto"/>
              <a:buChar char="●"/>
              <a:defRPr sz="1467">
                <a:solidFill>
                  <a:srgbClr val="FFFFFF"/>
                </a:solidFill>
                <a:latin typeface="Segoe UI" panose="020B0502040204020203" pitchFamily="34" charset="0"/>
                <a:ea typeface="Roboto"/>
                <a:cs typeface="Segoe UI" panose="020B0502040204020203" pitchFamily="34" charset="0"/>
                <a:sym typeface="Roboto"/>
              </a:defRPr>
            </a:lvl1pPr>
            <a:lvl2pPr marL="1219170" lvl="1"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2pPr>
            <a:lvl3pPr marL="1828754" lvl="2"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3pPr>
            <a:lvl4pPr marL="2438339" lvl="3"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4pPr>
            <a:lvl5pPr marL="3047924" lvl="4"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5pPr>
            <a:lvl6pPr marL="3657509" lvl="5"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6pPr>
            <a:lvl7pPr marL="4267093" lvl="6"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7pPr>
            <a:lvl8pPr marL="4876678" lvl="7" indent="-397923" rtl="0">
              <a:lnSpc>
                <a:spcPct val="115000"/>
              </a:lnSpc>
              <a:spcBef>
                <a:spcPts val="2133"/>
              </a:spcBef>
              <a:spcAft>
                <a:spcPts val="0"/>
              </a:spcAft>
              <a:buSzPts val="1100"/>
              <a:buFont typeface="Roboto"/>
              <a:buChar char="○"/>
              <a:defRPr sz="1467">
                <a:solidFill>
                  <a:srgbClr val="FFFFFF"/>
                </a:solidFill>
                <a:latin typeface="Roboto"/>
                <a:ea typeface="Roboto"/>
                <a:cs typeface="Roboto"/>
                <a:sym typeface="Roboto"/>
              </a:defRPr>
            </a:lvl8pPr>
            <a:lvl9pPr marL="5486263" lvl="8" indent="-397923" rtl="0">
              <a:lnSpc>
                <a:spcPct val="115000"/>
              </a:lnSpc>
              <a:spcBef>
                <a:spcPts val="2133"/>
              </a:spcBef>
              <a:spcAft>
                <a:spcPts val="2133"/>
              </a:spcAft>
              <a:buSzPts val="1100"/>
              <a:buFont typeface="Roboto"/>
              <a:buChar char="■"/>
              <a:defRPr sz="1467">
                <a:solidFill>
                  <a:srgbClr val="FFFFFF"/>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7364627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1"/>
        <p:cNvGrpSpPr/>
        <p:nvPr/>
      </p:nvGrpSpPr>
      <p:grpSpPr>
        <a:xfrm>
          <a:off x="0" y="0"/>
          <a:ext cx="0" cy="0"/>
          <a:chOff x="0" y="0"/>
          <a:chExt cx="0" cy="0"/>
        </a:xfrm>
      </p:grpSpPr>
      <p:sp>
        <p:nvSpPr>
          <p:cNvPr id="372" name="Google Shape;372;p51"/>
          <p:cNvSpPr/>
          <p:nvPr/>
        </p:nvSpPr>
        <p:spPr>
          <a:xfrm>
            <a:off x="566817" y="3670467"/>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51"/>
          <p:cNvSpPr txBox="1">
            <a:spLocks noGrp="1"/>
          </p:cNvSpPr>
          <p:nvPr>
            <p:ph type="subTitle" idx="1"/>
          </p:nvPr>
        </p:nvSpPr>
        <p:spPr>
          <a:xfrm>
            <a:off x="2372044" y="4880468"/>
            <a:ext cx="3460400" cy="92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2pPr>
            <a:lvl3pPr lvl="2"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3pPr>
            <a:lvl4pPr lvl="3"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4pPr>
            <a:lvl5pPr lvl="4"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5pPr>
            <a:lvl6pPr lvl="5"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6pPr>
            <a:lvl7pPr lvl="6"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7pPr>
            <a:lvl8pPr lvl="7"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8pPr>
            <a:lvl9pPr lvl="8" algn="ctr" rtl="0">
              <a:lnSpc>
                <a:spcPct val="100000"/>
              </a:lnSpc>
              <a:spcBef>
                <a:spcPts val="0"/>
              </a:spcBef>
              <a:spcAft>
                <a:spcPts val="0"/>
              </a:spcAft>
              <a:buClr>
                <a:schemeClr val="accent1"/>
              </a:buClr>
              <a:buSzPts val="4800"/>
              <a:buFont typeface="Bree Serif"/>
              <a:buNone/>
              <a:defRPr sz="6400">
                <a:solidFill>
                  <a:schemeClr val="accent1"/>
                </a:solidFill>
                <a:latin typeface="Bree Serif"/>
                <a:ea typeface="Bree Serif"/>
                <a:cs typeface="Bree Serif"/>
                <a:sym typeface="Bree Serif"/>
              </a:defRPr>
            </a:lvl9pPr>
          </a:lstStyle>
          <a:p>
            <a:endParaRPr dirty="0"/>
          </a:p>
        </p:txBody>
      </p:sp>
      <p:sp>
        <p:nvSpPr>
          <p:cNvPr id="375" name="Google Shape;375;p51"/>
          <p:cNvSpPr txBox="1">
            <a:spLocks noGrp="1"/>
          </p:cNvSpPr>
          <p:nvPr>
            <p:ph type="title"/>
          </p:nvPr>
        </p:nvSpPr>
        <p:spPr>
          <a:xfrm>
            <a:off x="4283600" y="2902131"/>
            <a:ext cx="3624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800"/>
              <a:buNone/>
              <a:defRPr sz="6400">
                <a:solidFill>
                  <a:schemeClr val="accent1"/>
                </a:solidFill>
                <a:latin typeface="Segoe UI Black" panose="020B0A02040204020203" pitchFamily="34" charset="0"/>
                <a:ea typeface="Segoe UI Black" panose="020B0A02040204020203" pitchFamily="34" charset="0"/>
              </a:defRPr>
            </a:lvl1pPr>
            <a:lvl2pPr lvl="1" algn="ctr" rtl="0">
              <a:spcBef>
                <a:spcPts val="0"/>
              </a:spcBef>
              <a:spcAft>
                <a:spcPts val="0"/>
              </a:spcAft>
              <a:buClr>
                <a:schemeClr val="lt1"/>
              </a:buClr>
              <a:buSzPts val="1800"/>
              <a:buNone/>
              <a:defRPr sz="2400">
                <a:solidFill>
                  <a:schemeClr val="lt1"/>
                </a:solidFill>
              </a:defRPr>
            </a:lvl2pPr>
            <a:lvl3pPr lvl="2" algn="ctr" rtl="0">
              <a:spcBef>
                <a:spcPts val="0"/>
              </a:spcBef>
              <a:spcAft>
                <a:spcPts val="0"/>
              </a:spcAft>
              <a:buClr>
                <a:schemeClr val="lt1"/>
              </a:buClr>
              <a:buSzPts val="1800"/>
              <a:buNone/>
              <a:defRPr sz="2400">
                <a:solidFill>
                  <a:schemeClr val="lt1"/>
                </a:solidFill>
              </a:defRPr>
            </a:lvl3pPr>
            <a:lvl4pPr lvl="3" algn="ctr" rtl="0">
              <a:spcBef>
                <a:spcPts val="0"/>
              </a:spcBef>
              <a:spcAft>
                <a:spcPts val="0"/>
              </a:spcAft>
              <a:buClr>
                <a:schemeClr val="lt1"/>
              </a:buClr>
              <a:buSzPts val="1800"/>
              <a:buNone/>
              <a:defRPr sz="2400">
                <a:solidFill>
                  <a:schemeClr val="lt1"/>
                </a:solidFill>
              </a:defRPr>
            </a:lvl4pPr>
            <a:lvl5pPr lvl="4" algn="ctr" rtl="0">
              <a:spcBef>
                <a:spcPts val="0"/>
              </a:spcBef>
              <a:spcAft>
                <a:spcPts val="0"/>
              </a:spcAft>
              <a:buClr>
                <a:schemeClr val="lt1"/>
              </a:buClr>
              <a:buSzPts val="1800"/>
              <a:buNone/>
              <a:defRPr sz="2400">
                <a:solidFill>
                  <a:schemeClr val="lt1"/>
                </a:solidFill>
              </a:defRPr>
            </a:lvl5pPr>
            <a:lvl6pPr lvl="5" algn="ctr" rtl="0">
              <a:spcBef>
                <a:spcPts val="0"/>
              </a:spcBef>
              <a:spcAft>
                <a:spcPts val="0"/>
              </a:spcAft>
              <a:buClr>
                <a:schemeClr val="lt1"/>
              </a:buClr>
              <a:buSzPts val="1800"/>
              <a:buNone/>
              <a:defRPr sz="2400">
                <a:solidFill>
                  <a:schemeClr val="lt1"/>
                </a:solidFill>
              </a:defRPr>
            </a:lvl6pPr>
            <a:lvl7pPr lvl="6" algn="ctr" rtl="0">
              <a:spcBef>
                <a:spcPts val="0"/>
              </a:spcBef>
              <a:spcAft>
                <a:spcPts val="0"/>
              </a:spcAft>
              <a:buClr>
                <a:schemeClr val="lt1"/>
              </a:buClr>
              <a:buSzPts val="1800"/>
              <a:buNone/>
              <a:defRPr sz="2400">
                <a:solidFill>
                  <a:schemeClr val="lt1"/>
                </a:solidFill>
              </a:defRPr>
            </a:lvl7pPr>
            <a:lvl8pPr lvl="7" algn="ctr" rtl="0">
              <a:spcBef>
                <a:spcPts val="0"/>
              </a:spcBef>
              <a:spcAft>
                <a:spcPts val="0"/>
              </a:spcAft>
              <a:buClr>
                <a:schemeClr val="lt1"/>
              </a:buClr>
              <a:buSzPts val="1800"/>
              <a:buNone/>
              <a:defRPr sz="2400">
                <a:solidFill>
                  <a:schemeClr val="lt1"/>
                </a:solidFill>
              </a:defRPr>
            </a:lvl8pPr>
            <a:lvl9pPr lvl="8" algn="ctr" rtl="0">
              <a:spcBef>
                <a:spcPts val="0"/>
              </a:spcBef>
              <a:spcAft>
                <a:spcPts val="0"/>
              </a:spcAft>
              <a:buClr>
                <a:schemeClr val="lt1"/>
              </a:buClr>
              <a:buSzPts val="1800"/>
              <a:buNone/>
              <a:defRPr sz="2400">
                <a:solidFill>
                  <a:schemeClr val="lt1"/>
                </a:solidFill>
              </a:defRPr>
            </a:lvl9pPr>
          </a:lstStyle>
          <a:p>
            <a:endParaRPr dirty="0"/>
          </a:p>
        </p:txBody>
      </p:sp>
    </p:spTree>
    <p:extLst>
      <p:ext uri="{BB962C8B-B14F-4D97-AF65-F5344CB8AC3E}">
        <p14:creationId xmlns:p14="http://schemas.microsoft.com/office/powerpoint/2010/main" val="238747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
  <p:cSld name="Title and Text 1 ">
    <p:bg>
      <p:bgPr>
        <a:solidFill>
          <a:schemeClr val="accent4"/>
        </a:solidFill>
        <a:effectLst/>
      </p:bgPr>
    </p:bg>
    <p:spTree>
      <p:nvGrpSpPr>
        <p:cNvPr id="1" name="Shape 109"/>
        <p:cNvGrpSpPr/>
        <p:nvPr/>
      </p:nvGrpSpPr>
      <p:grpSpPr>
        <a:xfrm>
          <a:off x="0" y="0"/>
          <a:ext cx="0" cy="0"/>
          <a:chOff x="0" y="0"/>
          <a:chExt cx="0" cy="0"/>
        </a:xfrm>
      </p:grpSpPr>
      <p:sp>
        <p:nvSpPr>
          <p:cNvPr id="110" name="Google Shape;110;p17"/>
          <p:cNvSpPr/>
          <p:nvPr/>
        </p:nvSpPr>
        <p:spPr>
          <a:xfrm>
            <a:off x="400600" y="1428700"/>
            <a:ext cx="11390800" cy="11390800"/>
          </a:xfrm>
          <a:prstGeom prst="diamond">
            <a:avLst/>
          </a:prstGeom>
          <a:solidFill>
            <a:srgbClr val="CFE2F3">
              <a:alpha val="9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7"/>
          <p:cNvSpPr txBox="1">
            <a:spLocks noGrp="1"/>
          </p:cNvSpPr>
          <p:nvPr>
            <p:ph type="title"/>
          </p:nvPr>
        </p:nvSpPr>
        <p:spPr>
          <a:xfrm>
            <a:off x="1398933" y="2611300"/>
            <a:ext cx="2203200" cy="57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sz="2400">
                <a:solidFill>
                  <a:schemeClr val="accent1"/>
                </a:solidFill>
                <a:latin typeface="Segoe UI Black" panose="020B0A02040204020203" pitchFamily="34" charset="0"/>
                <a:ea typeface="Segoe UI Black" panose="020B0A02040204020203" pitchFamily="34" charset="0"/>
              </a:defRPr>
            </a:lvl1pPr>
            <a:lvl2pPr lvl="1" rtl="0">
              <a:spcBef>
                <a:spcPts val="0"/>
              </a:spcBef>
              <a:spcAft>
                <a:spcPts val="0"/>
              </a:spcAft>
              <a:buClr>
                <a:schemeClr val="accent1"/>
              </a:buClr>
              <a:buSzPts val="1800"/>
              <a:buNone/>
              <a:defRPr sz="2400">
                <a:solidFill>
                  <a:schemeClr val="accent1"/>
                </a:solidFill>
              </a:defRPr>
            </a:lvl2pPr>
            <a:lvl3pPr lvl="2" rtl="0">
              <a:spcBef>
                <a:spcPts val="0"/>
              </a:spcBef>
              <a:spcAft>
                <a:spcPts val="0"/>
              </a:spcAft>
              <a:buClr>
                <a:schemeClr val="accent1"/>
              </a:buClr>
              <a:buSzPts val="1800"/>
              <a:buNone/>
              <a:defRPr sz="2400">
                <a:solidFill>
                  <a:schemeClr val="accent1"/>
                </a:solidFill>
              </a:defRPr>
            </a:lvl3pPr>
            <a:lvl4pPr lvl="3" rtl="0">
              <a:spcBef>
                <a:spcPts val="0"/>
              </a:spcBef>
              <a:spcAft>
                <a:spcPts val="0"/>
              </a:spcAft>
              <a:buClr>
                <a:schemeClr val="accent1"/>
              </a:buClr>
              <a:buSzPts val="1800"/>
              <a:buNone/>
              <a:defRPr sz="2400">
                <a:solidFill>
                  <a:schemeClr val="accent1"/>
                </a:solidFill>
              </a:defRPr>
            </a:lvl4pPr>
            <a:lvl5pPr lvl="4" rtl="0">
              <a:spcBef>
                <a:spcPts val="0"/>
              </a:spcBef>
              <a:spcAft>
                <a:spcPts val="0"/>
              </a:spcAft>
              <a:buClr>
                <a:schemeClr val="accent1"/>
              </a:buClr>
              <a:buSzPts val="1800"/>
              <a:buNone/>
              <a:defRPr sz="2400">
                <a:solidFill>
                  <a:schemeClr val="accent1"/>
                </a:solidFill>
              </a:defRPr>
            </a:lvl5pPr>
            <a:lvl6pPr lvl="5" rtl="0">
              <a:spcBef>
                <a:spcPts val="0"/>
              </a:spcBef>
              <a:spcAft>
                <a:spcPts val="0"/>
              </a:spcAft>
              <a:buClr>
                <a:schemeClr val="accent1"/>
              </a:buClr>
              <a:buSzPts val="1800"/>
              <a:buNone/>
              <a:defRPr sz="2400">
                <a:solidFill>
                  <a:schemeClr val="accent1"/>
                </a:solidFill>
              </a:defRPr>
            </a:lvl6pPr>
            <a:lvl7pPr lvl="6" rtl="0">
              <a:spcBef>
                <a:spcPts val="0"/>
              </a:spcBef>
              <a:spcAft>
                <a:spcPts val="0"/>
              </a:spcAft>
              <a:buClr>
                <a:schemeClr val="accent1"/>
              </a:buClr>
              <a:buSzPts val="1800"/>
              <a:buNone/>
              <a:defRPr sz="2400">
                <a:solidFill>
                  <a:schemeClr val="accent1"/>
                </a:solidFill>
              </a:defRPr>
            </a:lvl7pPr>
            <a:lvl8pPr lvl="7" rtl="0">
              <a:spcBef>
                <a:spcPts val="0"/>
              </a:spcBef>
              <a:spcAft>
                <a:spcPts val="0"/>
              </a:spcAft>
              <a:buClr>
                <a:schemeClr val="accent1"/>
              </a:buClr>
              <a:buSzPts val="1800"/>
              <a:buNone/>
              <a:defRPr sz="2400">
                <a:solidFill>
                  <a:schemeClr val="accent1"/>
                </a:solidFill>
              </a:defRPr>
            </a:lvl8pPr>
            <a:lvl9pPr lvl="8" rtl="0">
              <a:spcBef>
                <a:spcPts val="0"/>
              </a:spcBef>
              <a:spcAft>
                <a:spcPts val="0"/>
              </a:spcAft>
              <a:buClr>
                <a:schemeClr val="accent1"/>
              </a:buClr>
              <a:buSzPts val="1800"/>
              <a:buNone/>
              <a:defRPr sz="2400">
                <a:solidFill>
                  <a:schemeClr val="accent1"/>
                </a:solidFill>
              </a:defRPr>
            </a:lvl9pPr>
          </a:lstStyle>
          <a:p>
            <a:endParaRPr dirty="0"/>
          </a:p>
        </p:txBody>
      </p:sp>
      <p:sp>
        <p:nvSpPr>
          <p:cNvPr id="112" name="Google Shape;112;p17"/>
          <p:cNvSpPr txBox="1">
            <a:spLocks noGrp="1"/>
          </p:cNvSpPr>
          <p:nvPr>
            <p:ph type="subTitle" idx="1"/>
          </p:nvPr>
        </p:nvSpPr>
        <p:spPr>
          <a:xfrm>
            <a:off x="1398933" y="3189900"/>
            <a:ext cx="46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Roboto"/>
              <a:buNone/>
              <a:defRPr sz="1467">
                <a:latin typeface="Segoe UI" panose="020B0502040204020203" pitchFamily="34" charset="0"/>
                <a:ea typeface="Roboto"/>
                <a:cs typeface="Segoe UI" panose="020B0502040204020203" pitchFamily="34" charset="0"/>
                <a:sym typeface="Roboto"/>
              </a:defRPr>
            </a:lvl1pPr>
            <a:lvl2pPr lvl="1" rtl="0">
              <a:lnSpc>
                <a:spcPct val="100000"/>
              </a:lnSpc>
              <a:spcBef>
                <a:spcPts val="0"/>
              </a:spcBef>
              <a:spcAft>
                <a:spcPts val="0"/>
              </a:spcAft>
              <a:buSzPts val="1100"/>
              <a:buFont typeface="Roboto"/>
              <a:buNone/>
              <a:defRPr sz="1467">
                <a:latin typeface="Roboto"/>
                <a:ea typeface="Roboto"/>
                <a:cs typeface="Roboto"/>
                <a:sym typeface="Roboto"/>
              </a:defRPr>
            </a:lvl2pPr>
            <a:lvl3pPr lvl="2" rtl="0">
              <a:lnSpc>
                <a:spcPct val="100000"/>
              </a:lnSpc>
              <a:spcBef>
                <a:spcPts val="0"/>
              </a:spcBef>
              <a:spcAft>
                <a:spcPts val="0"/>
              </a:spcAft>
              <a:buSzPts val="1100"/>
              <a:buFont typeface="Roboto"/>
              <a:buNone/>
              <a:defRPr sz="1467">
                <a:latin typeface="Roboto"/>
                <a:ea typeface="Roboto"/>
                <a:cs typeface="Roboto"/>
                <a:sym typeface="Roboto"/>
              </a:defRPr>
            </a:lvl3pPr>
            <a:lvl4pPr lvl="3" rtl="0">
              <a:lnSpc>
                <a:spcPct val="100000"/>
              </a:lnSpc>
              <a:spcBef>
                <a:spcPts val="0"/>
              </a:spcBef>
              <a:spcAft>
                <a:spcPts val="0"/>
              </a:spcAft>
              <a:buSzPts val="1100"/>
              <a:buFont typeface="Roboto"/>
              <a:buNone/>
              <a:defRPr sz="1467">
                <a:latin typeface="Roboto"/>
                <a:ea typeface="Roboto"/>
                <a:cs typeface="Roboto"/>
                <a:sym typeface="Roboto"/>
              </a:defRPr>
            </a:lvl4pPr>
            <a:lvl5pPr lvl="4" rtl="0">
              <a:lnSpc>
                <a:spcPct val="100000"/>
              </a:lnSpc>
              <a:spcBef>
                <a:spcPts val="0"/>
              </a:spcBef>
              <a:spcAft>
                <a:spcPts val="0"/>
              </a:spcAft>
              <a:buSzPts val="1100"/>
              <a:buFont typeface="Roboto"/>
              <a:buNone/>
              <a:defRPr sz="1467">
                <a:latin typeface="Roboto"/>
                <a:ea typeface="Roboto"/>
                <a:cs typeface="Roboto"/>
                <a:sym typeface="Roboto"/>
              </a:defRPr>
            </a:lvl5pPr>
            <a:lvl6pPr lvl="5" rtl="0">
              <a:lnSpc>
                <a:spcPct val="100000"/>
              </a:lnSpc>
              <a:spcBef>
                <a:spcPts val="0"/>
              </a:spcBef>
              <a:spcAft>
                <a:spcPts val="0"/>
              </a:spcAft>
              <a:buSzPts val="1100"/>
              <a:buFont typeface="Roboto"/>
              <a:buNone/>
              <a:defRPr sz="1467">
                <a:latin typeface="Roboto"/>
                <a:ea typeface="Roboto"/>
                <a:cs typeface="Roboto"/>
                <a:sym typeface="Roboto"/>
              </a:defRPr>
            </a:lvl6pPr>
            <a:lvl7pPr lvl="6" rtl="0">
              <a:lnSpc>
                <a:spcPct val="100000"/>
              </a:lnSpc>
              <a:spcBef>
                <a:spcPts val="0"/>
              </a:spcBef>
              <a:spcAft>
                <a:spcPts val="0"/>
              </a:spcAft>
              <a:buSzPts val="1100"/>
              <a:buFont typeface="Roboto"/>
              <a:buNone/>
              <a:defRPr sz="1467">
                <a:latin typeface="Roboto"/>
                <a:ea typeface="Roboto"/>
                <a:cs typeface="Roboto"/>
                <a:sym typeface="Roboto"/>
              </a:defRPr>
            </a:lvl7pPr>
            <a:lvl8pPr lvl="7" rtl="0">
              <a:lnSpc>
                <a:spcPct val="100000"/>
              </a:lnSpc>
              <a:spcBef>
                <a:spcPts val="0"/>
              </a:spcBef>
              <a:spcAft>
                <a:spcPts val="0"/>
              </a:spcAft>
              <a:buSzPts val="1100"/>
              <a:buFont typeface="Roboto"/>
              <a:buNone/>
              <a:defRPr sz="1467">
                <a:latin typeface="Roboto"/>
                <a:ea typeface="Roboto"/>
                <a:cs typeface="Roboto"/>
                <a:sym typeface="Roboto"/>
              </a:defRPr>
            </a:lvl8pPr>
            <a:lvl9pPr lvl="8" rtl="0">
              <a:lnSpc>
                <a:spcPct val="100000"/>
              </a:lnSpc>
              <a:spcBef>
                <a:spcPts val="0"/>
              </a:spcBef>
              <a:spcAft>
                <a:spcPts val="0"/>
              </a:spcAft>
              <a:buSzPts val="1100"/>
              <a:buFont typeface="Roboto"/>
              <a:buNone/>
              <a:defRPr sz="1467">
                <a:latin typeface="Roboto"/>
                <a:ea typeface="Roboto"/>
                <a:cs typeface="Roboto"/>
                <a:sym typeface="Roboto"/>
              </a:defRPr>
            </a:lvl9pPr>
          </a:lstStyle>
          <a:p>
            <a:endParaRPr dirty="0"/>
          </a:p>
        </p:txBody>
      </p:sp>
      <p:sp>
        <p:nvSpPr>
          <p:cNvPr id="113" name="Google Shape;113;p17"/>
          <p:cNvSpPr txBox="1">
            <a:spLocks noGrp="1"/>
          </p:cNvSpPr>
          <p:nvPr>
            <p:ph type="ctrTitle" idx="2"/>
          </p:nvPr>
        </p:nvSpPr>
        <p:spPr>
          <a:xfrm rot="-5400000">
            <a:off x="8499800" y="3281000"/>
            <a:ext cx="5778800" cy="29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1200"/>
              <a:buNone/>
              <a:defRPr sz="1600">
                <a:solidFill>
                  <a:schemeClr val="accent1"/>
                </a:solidFill>
                <a:latin typeface="Segoe UI Black" panose="020B0A02040204020203" pitchFamily="34" charset="0"/>
                <a:ea typeface="Segoe UI Black" panose="020B0A02040204020203" pitchFamily="34" charset="0"/>
              </a:defRPr>
            </a:lvl1pPr>
            <a:lvl2pPr lvl="1" algn="r" rtl="0">
              <a:spcBef>
                <a:spcPts val="0"/>
              </a:spcBef>
              <a:spcAft>
                <a:spcPts val="0"/>
              </a:spcAft>
              <a:buClr>
                <a:schemeClr val="accent1"/>
              </a:buClr>
              <a:buSzPts val="1200"/>
              <a:buNone/>
              <a:defRPr sz="1600">
                <a:solidFill>
                  <a:schemeClr val="accent1"/>
                </a:solidFill>
              </a:defRPr>
            </a:lvl2pPr>
            <a:lvl3pPr lvl="2" algn="r" rtl="0">
              <a:spcBef>
                <a:spcPts val="0"/>
              </a:spcBef>
              <a:spcAft>
                <a:spcPts val="0"/>
              </a:spcAft>
              <a:buClr>
                <a:schemeClr val="accent1"/>
              </a:buClr>
              <a:buSzPts val="1200"/>
              <a:buNone/>
              <a:defRPr sz="1600">
                <a:solidFill>
                  <a:schemeClr val="accent1"/>
                </a:solidFill>
              </a:defRPr>
            </a:lvl3pPr>
            <a:lvl4pPr lvl="3" algn="r" rtl="0">
              <a:spcBef>
                <a:spcPts val="0"/>
              </a:spcBef>
              <a:spcAft>
                <a:spcPts val="0"/>
              </a:spcAft>
              <a:buClr>
                <a:schemeClr val="accent1"/>
              </a:buClr>
              <a:buSzPts val="1200"/>
              <a:buNone/>
              <a:defRPr sz="1600">
                <a:solidFill>
                  <a:schemeClr val="accent1"/>
                </a:solidFill>
              </a:defRPr>
            </a:lvl4pPr>
            <a:lvl5pPr lvl="4" algn="r" rtl="0">
              <a:spcBef>
                <a:spcPts val="0"/>
              </a:spcBef>
              <a:spcAft>
                <a:spcPts val="0"/>
              </a:spcAft>
              <a:buClr>
                <a:schemeClr val="accent1"/>
              </a:buClr>
              <a:buSzPts val="1200"/>
              <a:buNone/>
              <a:defRPr sz="1600">
                <a:solidFill>
                  <a:schemeClr val="accent1"/>
                </a:solidFill>
              </a:defRPr>
            </a:lvl5pPr>
            <a:lvl6pPr lvl="5" algn="r" rtl="0">
              <a:spcBef>
                <a:spcPts val="0"/>
              </a:spcBef>
              <a:spcAft>
                <a:spcPts val="0"/>
              </a:spcAft>
              <a:buClr>
                <a:schemeClr val="accent1"/>
              </a:buClr>
              <a:buSzPts val="1200"/>
              <a:buNone/>
              <a:defRPr sz="1600">
                <a:solidFill>
                  <a:schemeClr val="accent1"/>
                </a:solidFill>
              </a:defRPr>
            </a:lvl6pPr>
            <a:lvl7pPr lvl="6" algn="r" rtl="0">
              <a:spcBef>
                <a:spcPts val="0"/>
              </a:spcBef>
              <a:spcAft>
                <a:spcPts val="0"/>
              </a:spcAft>
              <a:buClr>
                <a:schemeClr val="accent1"/>
              </a:buClr>
              <a:buSzPts val="1200"/>
              <a:buNone/>
              <a:defRPr sz="1600">
                <a:solidFill>
                  <a:schemeClr val="accent1"/>
                </a:solidFill>
              </a:defRPr>
            </a:lvl7pPr>
            <a:lvl8pPr lvl="7" algn="r" rtl="0">
              <a:spcBef>
                <a:spcPts val="0"/>
              </a:spcBef>
              <a:spcAft>
                <a:spcPts val="0"/>
              </a:spcAft>
              <a:buClr>
                <a:schemeClr val="accent1"/>
              </a:buClr>
              <a:buSzPts val="1200"/>
              <a:buNone/>
              <a:defRPr sz="1600">
                <a:solidFill>
                  <a:schemeClr val="accent1"/>
                </a:solidFill>
              </a:defRPr>
            </a:lvl8pPr>
            <a:lvl9pPr lvl="8" algn="r" rtl="0">
              <a:spcBef>
                <a:spcPts val="0"/>
              </a:spcBef>
              <a:spcAft>
                <a:spcPts val="0"/>
              </a:spcAft>
              <a:buClr>
                <a:schemeClr val="accent1"/>
              </a:buClr>
              <a:buSzPts val="1200"/>
              <a:buNone/>
              <a:defRPr sz="1600">
                <a:solidFill>
                  <a:schemeClr val="accent1"/>
                </a:solidFill>
              </a:defRPr>
            </a:lvl9pPr>
          </a:lstStyle>
          <a:p>
            <a:endParaRPr dirty="0"/>
          </a:p>
        </p:txBody>
      </p:sp>
    </p:spTree>
    <p:extLst>
      <p:ext uri="{BB962C8B-B14F-4D97-AF65-F5344CB8AC3E}">
        <p14:creationId xmlns:p14="http://schemas.microsoft.com/office/powerpoint/2010/main" val="220738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1pPr>
            <a:lvl2pPr lvl="1">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2pPr>
            <a:lvl3pPr lvl="2">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3pPr>
            <a:lvl4pPr lvl="3">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4pPr>
            <a:lvl5pPr lvl="4">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5pPr>
            <a:lvl6pPr lvl="5">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6pPr>
            <a:lvl7pPr lvl="6">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7pPr>
            <a:lvl8pPr lvl="7">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8pPr>
            <a:lvl9pPr lvl="8">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4810728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baseline="0">
          <a:solidFill>
            <a:srgbClr val="000000"/>
          </a:solidFill>
          <a:latin typeface="Segoe UI Black" panose="020B0A02040204020203" pitchFamily="34" charset="0"/>
          <a:ea typeface="Segoe UI Black" panose="020B0A02040204020203" pitchFamily="34" charset="0"/>
          <a:cs typeface="Biome"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8154607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uFillTx/>
              </a:defRPr>
            </a:lvl1pPr>
            <a:lvl2pPr lvl="1">
              <a:spcBef>
                <a:spcPts val="0"/>
              </a:spcBef>
              <a:spcAft>
                <a:spcPts val="0"/>
              </a:spcAft>
              <a:buClr>
                <a:schemeClr val="dk1"/>
              </a:buClr>
              <a:buSzPts val="2800"/>
              <a:buNone/>
              <a:defRPr sz="2800">
                <a:solidFill>
                  <a:schemeClr val="dk1"/>
                </a:solidFill>
                <a:uFillTx/>
              </a:defRPr>
            </a:lvl2pPr>
            <a:lvl3pPr lvl="2">
              <a:spcBef>
                <a:spcPts val="0"/>
              </a:spcBef>
              <a:spcAft>
                <a:spcPts val="0"/>
              </a:spcAft>
              <a:buClr>
                <a:schemeClr val="dk1"/>
              </a:buClr>
              <a:buSzPts val="2800"/>
              <a:buNone/>
              <a:defRPr sz="2800">
                <a:solidFill>
                  <a:schemeClr val="dk1"/>
                </a:solidFill>
                <a:uFillTx/>
              </a:defRPr>
            </a:lvl3pPr>
            <a:lvl4pPr lvl="3">
              <a:spcBef>
                <a:spcPts val="0"/>
              </a:spcBef>
              <a:spcAft>
                <a:spcPts val="0"/>
              </a:spcAft>
              <a:buClr>
                <a:schemeClr val="dk1"/>
              </a:buClr>
              <a:buSzPts val="2800"/>
              <a:buNone/>
              <a:defRPr sz="2800">
                <a:solidFill>
                  <a:schemeClr val="dk1"/>
                </a:solidFill>
                <a:uFillTx/>
              </a:defRPr>
            </a:lvl4pPr>
            <a:lvl5pPr lvl="4">
              <a:spcBef>
                <a:spcPts val="0"/>
              </a:spcBef>
              <a:spcAft>
                <a:spcPts val="0"/>
              </a:spcAft>
              <a:buClr>
                <a:schemeClr val="dk1"/>
              </a:buClr>
              <a:buSzPts val="2800"/>
              <a:buNone/>
              <a:defRPr sz="2800">
                <a:solidFill>
                  <a:schemeClr val="dk1"/>
                </a:solidFill>
                <a:uFillTx/>
              </a:defRPr>
            </a:lvl5pPr>
            <a:lvl6pPr lvl="5">
              <a:spcBef>
                <a:spcPts val="0"/>
              </a:spcBef>
              <a:spcAft>
                <a:spcPts val="0"/>
              </a:spcAft>
              <a:buClr>
                <a:schemeClr val="dk1"/>
              </a:buClr>
              <a:buSzPts val="2800"/>
              <a:buNone/>
              <a:defRPr sz="2800">
                <a:solidFill>
                  <a:schemeClr val="dk1"/>
                </a:solidFill>
                <a:uFillTx/>
              </a:defRPr>
            </a:lvl6pPr>
            <a:lvl7pPr lvl="6">
              <a:spcBef>
                <a:spcPts val="0"/>
              </a:spcBef>
              <a:spcAft>
                <a:spcPts val="0"/>
              </a:spcAft>
              <a:buClr>
                <a:schemeClr val="dk1"/>
              </a:buClr>
              <a:buSzPts val="2800"/>
              <a:buNone/>
              <a:defRPr sz="2800">
                <a:solidFill>
                  <a:schemeClr val="dk1"/>
                </a:solidFill>
                <a:uFillTx/>
              </a:defRPr>
            </a:lvl7pPr>
            <a:lvl8pPr lvl="7">
              <a:spcBef>
                <a:spcPts val="0"/>
              </a:spcBef>
              <a:spcAft>
                <a:spcPts val="0"/>
              </a:spcAft>
              <a:buClr>
                <a:schemeClr val="dk1"/>
              </a:buClr>
              <a:buSzPts val="2800"/>
              <a:buNone/>
              <a:defRPr sz="2800">
                <a:solidFill>
                  <a:schemeClr val="dk1"/>
                </a:solidFill>
                <a:uFillTx/>
              </a:defRPr>
            </a:lvl8pPr>
            <a:lvl9pPr lvl="8">
              <a:spcBef>
                <a:spcPts val="0"/>
              </a:spcBef>
              <a:spcAft>
                <a:spcPts val="0"/>
              </a:spcAft>
              <a:buClr>
                <a:schemeClr val="dk1"/>
              </a:buClr>
              <a:buSzPts val="2800"/>
              <a:buNone/>
              <a:defRPr sz="2800">
                <a:solidFill>
                  <a:schemeClr val="dk1"/>
                </a:solidFill>
                <a:uFillTx/>
              </a:defRPr>
            </a:lvl9pPr>
          </a:lstStyle>
          <a:p>
            <a:endParaRPr dirty="0">
              <a:uFillTx/>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uFillTx/>
              </a:defRPr>
            </a:lvl1pPr>
            <a:lvl2pPr marL="914400" lvl="1" indent="-317500">
              <a:lnSpc>
                <a:spcPct val="115000"/>
              </a:lnSpc>
              <a:spcBef>
                <a:spcPts val="1600"/>
              </a:spcBef>
              <a:spcAft>
                <a:spcPts val="0"/>
              </a:spcAft>
              <a:buClr>
                <a:schemeClr val="dk2"/>
              </a:buClr>
              <a:buSzPts val="1400"/>
              <a:buChar char="○"/>
              <a:defRPr>
                <a:solidFill>
                  <a:schemeClr val="dk2"/>
                </a:solidFill>
                <a:uFillTx/>
              </a:defRPr>
            </a:lvl2pPr>
            <a:lvl3pPr marL="1371600" lvl="2" indent="-317500">
              <a:lnSpc>
                <a:spcPct val="115000"/>
              </a:lnSpc>
              <a:spcBef>
                <a:spcPts val="1600"/>
              </a:spcBef>
              <a:spcAft>
                <a:spcPts val="0"/>
              </a:spcAft>
              <a:buClr>
                <a:schemeClr val="dk2"/>
              </a:buClr>
              <a:buSzPts val="1400"/>
              <a:buChar char="■"/>
              <a:defRPr>
                <a:solidFill>
                  <a:schemeClr val="dk2"/>
                </a:solidFill>
                <a:uFillTx/>
              </a:defRPr>
            </a:lvl3pPr>
            <a:lvl4pPr marL="1828800" lvl="3" indent="-317500">
              <a:lnSpc>
                <a:spcPct val="115000"/>
              </a:lnSpc>
              <a:spcBef>
                <a:spcPts val="1600"/>
              </a:spcBef>
              <a:spcAft>
                <a:spcPts val="0"/>
              </a:spcAft>
              <a:buClr>
                <a:schemeClr val="dk2"/>
              </a:buClr>
              <a:buSzPts val="1400"/>
              <a:buChar char="●"/>
              <a:defRPr>
                <a:solidFill>
                  <a:schemeClr val="dk2"/>
                </a:solidFill>
                <a:uFillTx/>
              </a:defRPr>
            </a:lvl4pPr>
            <a:lvl5pPr marL="2286000" lvl="4" indent="-317500">
              <a:lnSpc>
                <a:spcPct val="115000"/>
              </a:lnSpc>
              <a:spcBef>
                <a:spcPts val="1600"/>
              </a:spcBef>
              <a:spcAft>
                <a:spcPts val="0"/>
              </a:spcAft>
              <a:buClr>
                <a:schemeClr val="dk2"/>
              </a:buClr>
              <a:buSzPts val="1400"/>
              <a:buChar char="○"/>
              <a:defRPr>
                <a:solidFill>
                  <a:schemeClr val="dk2"/>
                </a:solidFill>
                <a:uFillTx/>
              </a:defRPr>
            </a:lvl5pPr>
            <a:lvl6pPr marL="2743200" lvl="5" indent="-317500">
              <a:lnSpc>
                <a:spcPct val="115000"/>
              </a:lnSpc>
              <a:spcBef>
                <a:spcPts val="1600"/>
              </a:spcBef>
              <a:spcAft>
                <a:spcPts val="0"/>
              </a:spcAft>
              <a:buClr>
                <a:schemeClr val="dk2"/>
              </a:buClr>
              <a:buSzPts val="1400"/>
              <a:buChar char="■"/>
              <a:defRPr>
                <a:solidFill>
                  <a:schemeClr val="dk2"/>
                </a:solidFill>
                <a:uFillTx/>
              </a:defRPr>
            </a:lvl6pPr>
            <a:lvl7pPr marL="3200400" lvl="6" indent="-317500">
              <a:lnSpc>
                <a:spcPct val="115000"/>
              </a:lnSpc>
              <a:spcBef>
                <a:spcPts val="1600"/>
              </a:spcBef>
              <a:spcAft>
                <a:spcPts val="0"/>
              </a:spcAft>
              <a:buClr>
                <a:schemeClr val="dk2"/>
              </a:buClr>
              <a:buSzPts val="1400"/>
              <a:buChar char="●"/>
              <a:defRPr>
                <a:solidFill>
                  <a:schemeClr val="dk2"/>
                </a:solidFill>
                <a:uFillTx/>
              </a:defRPr>
            </a:lvl7pPr>
            <a:lvl8pPr marL="3657600" lvl="7" indent="-317500">
              <a:lnSpc>
                <a:spcPct val="115000"/>
              </a:lnSpc>
              <a:spcBef>
                <a:spcPts val="1600"/>
              </a:spcBef>
              <a:spcAft>
                <a:spcPts val="0"/>
              </a:spcAft>
              <a:buClr>
                <a:schemeClr val="dk2"/>
              </a:buClr>
              <a:buSzPts val="1400"/>
              <a:buChar char="○"/>
              <a:defRPr>
                <a:solidFill>
                  <a:schemeClr val="dk2"/>
                </a:solidFill>
                <a:uFillTx/>
              </a:defRPr>
            </a:lvl8pPr>
            <a:lvl9pPr marL="4114800" lvl="8" indent="-317500">
              <a:lnSpc>
                <a:spcPct val="115000"/>
              </a:lnSpc>
              <a:spcBef>
                <a:spcPts val="1600"/>
              </a:spcBef>
              <a:spcAft>
                <a:spcPts val="1600"/>
              </a:spcAft>
              <a:buClr>
                <a:schemeClr val="dk2"/>
              </a:buClr>
              <a:buSzPts val="1400"/>
              <a:buChar char="■"/>
              <a:defRPr>
                <a:solidFill>
                  <a:schemeClr val="dk2"/>
                </a:solidFill>
                <a:uFillTx/>
              </a:defRPr>
            </a:lvl9pPr>
          </a:lstStyle>
          <a:p>
            <a:endParaRPr dirty="0">
              <a:uFillTx/>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uFillTx/>
                <a:latin typeface="Segoe UI" panose="020B0502040204020203" pitchFamily="34" charset="0"/>
                <a:cs typeface="Segoe UI" panose="020B0502040204020203" pitchFamily="34" charset="0"/>
              </a:defRPr>
            </a:lvl1pPr>
            <a:lvl2pPr lvl="1" algn="r">
              <a:buNone/>
              <a:defRPr sz="1333">
                <a:solidFill>
                  <a:schemeClr val="dk2"/>
                </a:solidFill>
                <a:uFillTx/>
              </a:defRPr>
            </a:lvl2pPr>
            <a:lvl3pPr lvl="2" algn="r">
              <a:buNone/>
              <a:defRPr sz="1333">
                <a:solidFill>
                  <a:schemeClr val="dk2"/>
                </a:solidFill>
                <a:uFillTx/>
              </a:defRPr>
            </a:lvl3pPr>
            <a:lvl4pPr lvl="3" algn="r">
              <a:buNone/>
              <a:defRPr sz="1333">
                <a:solidFill>
                  <a:schemeClr val="dk2"/>
                </a:solidFill>
                <a:uFillTx/>
              </a:defRPr>
            </a:lvl4pPr>
            <a:lvl5pPr lvl="4" algn="r">
              <a:buNone/>
              <a:defRPr sz="1333">
                <a:solidFill>
                  <a:schemeClr val="dk2"/>
                </a:solidFill>
                <a:uFillTx/>
              </a:defRPr>
            </a:lvl5pPr>
            <a:lvl6pPr lvl="5" algn="r">
              <a:buNone/>
              <a:defRPr sz="1333">
                <a:solidFill>
                  <a:schemeClr val="dk2"/>
                </a:solidFill>
                <a:uFillTx/>
              </a:defRPr>
            </a:lvl6pPr>
            <a:lvl7pPr lvl="6" algn="r">
              <a:buNone/>
              <a:defRPr sz="1333">
                <a:solidFill>
                  <a:schemeClr val="dk2"/>
                </a:solidFill>
                <a:uFillTx/>
              </a:defRPr>
            </a:lvl7pPr>
            <a:lvl8pPr lvl="7" algn="r">
              <a:buNone/>
              <a:defRPr sz="1333">
                <a:solidFill>
                  <a:schemeClr val="dk2"/>
                </a:solidFill>
                <a:uFillTx/>
              </a:defRPr>
            </a:lvl8pPr>
            <a:lvl9pPr lvl="8" algn="r">
              <a:buNone/>
              <a:defRPr sz="1333">
                <a:solidFill>
                  <a:schemeClr val="dk2"/>
                </a:solidFill>
                <a:uFillTx/>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29108914"/>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uFillTx/>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1pPr>
            <a:lvl2pPr lvl="1">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2pPr>
            <a:lvl3pPr lvl="2">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3pPr>
            <a:lvl4pPr lvl="3">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4pPr>
            <a:lvl5pPr lvl="4">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5pPr>
            <a:lvl6pPr lvl="5">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6pPr>
            <a:lvl7pPr lvl="6">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7pPr>
            <a:lvl8pPr lvl="7">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8pPr>
            <a:lvl9pPr lvl="8">
              <a:spcBef>
                <a:spcPts val="0"/>
              </a:spcBef>
              <a:spcAft>
                <a:spcPts val="0"/>
              </a:spcAft>
              <a:buClr>
                <a:schemeClr val="accent1"/>
              </a:buClr>
              <a:buSzPts val="2800"/>
              <a:buFont typeface="Bree Serif"/>
              <a:buNone/>
              <a:defRPr sz="2800">
                <a:solidFill>
                  <a:schemeClr val="accent1"/>
                </a:solidFill>
                <a:latin typeface="Bree Serif"/>
                <a:ea typeface="Bree Serif"/>
                <a:cs typeface="Bree Serif"/>
                <a:sym typeface="Bree Serif"/>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a:endParaRPr dirty="0"/>
          </a:p>
        </p:txBody>
      </p:sp>
    </p:spTree>
    <p:extLst>
      <p:ext uri="{BB962C8B-B14F-4D97-AF65-F5344CB8AC3E}">
        <p14:creationId xmlns:p14="http://schemas.microsoft.com/office/powerpoint/2010/main" val="2289059048"/>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baseline="0">
          <a:solidFill>
            <a:srgbClr val="000000"/>
          </a:solidFill>
          <a:latin typeface="Segoe UI Black" panose="020B0A02040204020203" pitchFamily="34" charset="0"/>
          <a:ea typeface="Segoe UI Black" panose="020B0A02040204020203" pitchFamily="34" charset="0"/>
          <a:cs typeface="Biome"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Segoe UI" panose="020B0502040204020203" pitchFamily="34" charset="0"/>
          <a:ea typeface="Segoe UI" panose="020B0502040204020203" pitchFamily="34" charset="0"/>
          <a:cs typeface="Segoe UI" panose="020B050204020402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jpeg"/><Relationship Id="rId25" Type="http://schemas.openxmlformats.org/officeDocument/2006/relationships/image" Target="../media/image41.jpg"/><Relationship Id="rId2" Type="http://schemas.openxmlformats.org/officeDocument/2006/relationships/notesSlide" Target="../notesSlides/notesSlide6.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46.xml"/><Relationship Id="rId6" Type="http://schemas.openxmlformats.org/officeDocument/2006/relationships/image" Target="../media/image22.png"/><Relationship Id="rId11" Type="http://schemas.openxmlformats.org/officeDocument/2006/relationships/image" Target="../media/image27.gif"/><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jpe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png"/><Relationship Id="rId22" Type="http://schemas.openxmlformats.org/officeDocument/2006/relationships/image" Target="../media/image3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5">
            <a:extLst>
              <a:ext uri="{FF2B5EF4-FFF2-40B4-BE49-F238E27FC236}">
                <a16:creationId xmlns:a16="http://schemas.microsoft.com/office/drawing/2014/main" id="{3C3BC9FC-CB1B-44A1-81DD-CA5C1AE210CC}"/>
              </a:ext>
            </a:extLst>
          </p:cNvPr>
          <p:cNvSpPr txBox="1">
            <a:spLocks/>
          </p:cNvSpPr>
          <p:nvPr/>
        </p:nvSpPr>
        <p:spPr>
          <a:xfrm>
            <a:off x="1726387" y="6203289"/>
            <a:ext cx="8739227" cy="50913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Segoe UI" panose="020B0502040204020203" pitchFamily="34" charset="0"/>
                <a:ea typeface="Roboto"/>
                <a:cs typeface="Segoe UI" panose="020B0502040204020203" pitchFamily="34" charset="0"/>
                <a:sym typeface="Roboto"/>
              </a:defRPr>
            </a:lvl1pPr>
            <a:lvl2pPr marL="914400" marR="0" lvl="1"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9pPr>
          </a:lstStyle>
          <a:p>
            <a:pPr marL="609585" marR="0" lvl="0" indent="-457189" algn="ctr" defTabSz="1219170" rtl="0" eaLnBrk="1" fontAlgn="auto" latinLnBrk="0" hangingPunct="1">
              <a:lnSpc>
                <a:spcPct val="100000"/>
              </a:lnSpc>
              <a:spcBef>
                <a:spcPts val="0"/>
              </a:spcBef>
              <a:spcAft>
                <a:spcPts val="0"/>
              </a:spcAft>
              <a:buClr>
                <a:srgbClr val="FFFFFF"/>
              </a:buClr>
              <a:buSzPts val="1100"/>
              <a:buFont typeface="Roboto"/>
              <a:buNone/>
              <a:tabLst/>
              <a:defRPr/>
            </a:pPr>
            <a:r>
              <a:rPr kumimoji="0" lang="en-US" sz="2400" b="0" i="0" u="none" strike="noStrike" kern="0" cap="none" spc="0" normalizeH="0" baseline="0" noProof="0" dirty="0">
                <a:ln>
                  <a:noFill/>
                </a:ln>
                <a:solidFill>
                  <a:srgbClr val="FFFFFF"/>
                </a:solidFill>
                <a:effectLst/>
                <a:uLnTx/>
                <a:uFillTx/>
                <a:latin typeface="Segoe UI" panose="020B0502040204020203" pitchFamily="34" charset="0"/>
                <a:ea typeface="Roboto"/>
                <a:cs typeface="Segoe UI" panose="020B0502040204020203" pitchFamily="34" charset="0"/>
                <a:sym typeface="Roboto"/>
              </a:rPr>
              <a:t>TP.HCM, 09/2023</a:t>
            </a:r>
          </a:p>
        </p:txBody>
      </p:sp>
      <p:grpSp>
        <p:nvGrpSpPr>
          <p:cNvPr id="9" name="Group 8">
            <a:extLst>
              <a:ext uri="{FF2B5EF4-FFF2-40B4-BE49-F238E27FC236}">
                <a16:creationId xmlns:a16="http://schemas.microsoft.com/office/drawing/2014/main" id="{F32F8836-8914-945F-09A9-8090426CBD56}"/>
              </a:ext>
            </a:extLst>
          </p:cNvPr>
          <p:cNvGrpSpPr/>
          <p:nvPr/>
        </p:nvGrpSpPr>
        <p:grpSpPr>
          <a:xfrm>
            <a:off x="4540566" y="145572"/>
            <a:ext cx="2969012" cy="778265"/>
            <a:chOff x="4656069" y="604436"/>
            <a:chExt cx="2969012" cy="778265"/>
          </a:xfrm>
        </p:grpSpPr>
        <p:sp>
          <p:nvSpPr>
            <p:cNvPr id="4" name="Rectangle: Rounded Corners 3">
              <a:extLst>
                <a:ext uri="{FF2B5EF4-FFF2-40B4-BE49-F238E27FC236}">
                  <a16:creationId xmlns:a16="http://schemas.microsoft.com/office/drawing/2014/main" id="{388D2B82-6539-442D-B250-D7860728FF80}"/>
                </a:ext>
              </a:extLst>
            </p:cNvPr>
            <p:cNvSpPr/>
            <p:nvPr/>
          </p:nvSpPr>
          <p:spPr>
            <a:xfrm>
              <a:off x="4656069" y="604436"/>
              <a:ext cx="2969012" cy="778265"/>
            </a:xfrm>
            <a:prstGeom prst="roundRect">
              <a:avLst>
                <a:gd name="adj" fmla="val 8399"/>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Segoe UI"/>
                <a:ea typeface="+mn-ea"/>
                <a:cs typeface="+mn-cs"/>
                <a:sym typeface="Arial"/>
              </a:endParaRPr>
            </a:p>
          </p:txBody>
        </p:sp>
        <p:pic>
          <p:nvPicPr>
            <p:cNvPr id="3" name="Picture 2" descr="Logo&#10;&#10;Description automatically generated">
              <a:extLst>
                <a:ext uri="{FF2B5EF4-FFF2-40B4-BE49-F238E27FC236}">
                  <a16:creationId xmlns:a16="http://schemas.microsoft.com/office/drawing/2014/main" id="{EBDAE38E-0C8D-4951-BCF0-E2DC052584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24374" y="604436"/>
              <a:ext cx="2143996" cy="778265"/>
            </a:xfrm>
            <a:prstGeom prst="rect">
              <a:avLst/>
            </a:prstGeom>
          </p:spPr>
        </p:pic>
        <p:pic>
          <p:nvPicPr>
            <p:cNvPr id="15" name="Picture 14" descr="Logo, company name&#10;&#10;Description automatically generated">
              <a:extLst>
                <a:ext uri="{FF2B5EF4-FFF2-40B4-BE49-F238E27FC236}">
                  <a16:creationId xmlns:a16="http://schemas.microsoft.com/office/drawing/2014/main" id="{AA1907F0-F153-4A8A-903C-520FB5360FE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36673" y="691733"/>
              <a:ext cx="584267" cy="592512"/>
            </a:xfrm>
            <a:prstGeom prst="rect">
              <a:avLst/>
            </a:prstGeom>
          </p:spPr>
        </p:pic>
      </p:grpSp>
      <p:sp>
        <p:nvSpPr>
          <p:cNvPr id="2" name="Title 3">
            <a:extLst>
              <a:ext uri="{FF2B5EF4-FFF2-40B4-BE49-F238E27FC236}">
                <a16:creationId xmlns:a16="http://schemas.microsoft.com/office/drawing/2014/main" id="{9BD85A2F-5A19-22BF-6BA3-B6FE6A0DBC2D}"/>
              </a:ext>
            </a:extLst>
          </p:cNvPr>
          <p:cNvSpPr txBox="1">
            <a:spLocks/>
          </p:cNvSpPr>
          <p:nvPr/>
        </p:nvSpPr>
        <p:spPr>
          <a:xfrm>
            <a:off x="240631" y="1395663"/>
            <a:ext cx="11710737" cy="38448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Bree Serif"/>
              <a:buNone/>
              <a:defRPr sz="4267"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9pPr>
          </a:lstStyle>
          <a:p>
            <a:pPr marL="0" marR="0" lvl="0" indent="0" algn="ctr" defTabSz="914400" rtl="0" eaLnBrk="1" fontAlgn="auto" latinLnBrk="0" hangingPunct="1">
              <a:lnSpc>
                <a:spcPct val="120000"/>
              </a:lnSpc>
              <a:spcBef>
                <a:spcPts val="0"/>
              </a:spcBef>
              <a:spcAft>
                <a:spcPts val="0"/>
              </a:spcAft>
              <a:buClr>
                <a:srgbClr val="E5BF4D"/>
              </a:buClr>
              <a:buSzPts val="1800"/>
              <a:buFont typeface="Bree Serif"/>
              <a:buNone/>
              <a:tabLst/>
              <a:defRPr/>
            </a:pPr>
            <a:r>
              <a:rPr lang="vi-VN" sz="3600" kern="0" dirty="0">
                <a:solidFill>
                  <a:srgbClr val="E5BF4D"/>
                </a:solidFill>
              </a:rPr>
              <a:t>TĂNG CƯỜNG HỘI NHẬP QUỐC TẾ ĐỂ GÓP PHẦN NÂNG CAO CHẤT LƯỢNG ĐÀO TẠO </a:t>
            </a:r>
            <a:endParaRPr lang="en-US" sz="3600" kern="0" dirty="0">
              <a:solidFill>
                <a:srgbClr val="E5BF4D"/>
              </a:solidFill>
            </a:endParaRPr>
          </a:p>
          <a:p>
            <a:pPr marL="0" marR="0" lvl="0" indent="0" algn="ctr" defTabSz="914400" rtl="0" eaLnBrk="1" fontAlgn="auto" latinLnBrk="0" hangingPunct="1">
              <a:lnSpc>
                <a:spcPct val="120000"/>
              </a:lnSpc>
              <a:spcBef>
                <a:spcPts val="0"/>
              </a:spcBef>
              <a:spcAft>
                <a:spcPts val="0"/>
              </a:spcAft>
              <a:buClr>
                <a:srgbClr val="E5BF4D"/>
              </a:buClr>
              <a:buSzPts val="1800"/>
              <a:buFont typeface="Bree Serif"/>
              <a:buNone/>
              <a:tabLst/>
              <a:defRPr/>
            </a:pPr>
            <a:r>
              <a:rPr lang="vi-VN" sz="3600" kern="0" dirty="0">
                <a:solidFill>
                  <a:srgbClr val="E5BF4D"/>
                </a:solidFill>
              </a:rPr>
              <a:t>NGUỒN NHÂN LỰC KỸ THUẬT – CÔNG NGHỆ: </a:t>
            </a:r>
            <a:endParaRPr lang="en-US" sz="3600" kern="0" dirty="0">
              <a:solidFill>
                <a:srgbClr val="E5BF4D"/>
              </a:solidFill>
            </a:endParaRPr>
          </a:p>
          <a:p>
            <a:pPr marL="0" marR="0" lvl="0" indent="0" algn="ctr" defTabSz="914400" rtl="0" eaLnBrk="1" fontAlgn="auto" latinLnBrk="0" hangingPunct="1">
              <a:lnSpc>
                <a:spcPct val="120000"/>
              </a:lnSpc>
              <a:spcBef>
                <a:spcPts val="0"/>
              </a:spcBef>
              <a:spcAft>
                <a:spcPts val="0"/>
              </a:spcAft>
              <a:buClr>
                <a:srgbClr val="E5BF4D"/>
              </a:buClr>
              <a:buSzPts val="1800"/>
              <a:buFont typeface="Bree Serif"/>
              <a:buNone/>
              <a:tabLst/>
              <a:defRPr/>
            </a:pPr>
            <a:r>
              <a:rPr lang="vi-VN" sz="3600" kern="0" dirty="0">
                <a:solidFill>
                  <a:srgbClr val="FB9037"/>
                </a:solidFill>
              </a:rPr>
              <a:t>KINH NGHIỆM TẠI TRƯỜNG ĐẠI HỌC BÁCH KHOA – ĐHQG-HCM</a:t>
            </a:r>
            <a:endParaRPr lang="en-US" sz="3600" kern="0" dirty="0">
              <a:solidFill>
                <a:srgbClr val="FB9037"/>
              </a:solidFill>
            </a:endParaRPr>
          </a:p>
        </p:txBody>
      </p:sp>
    </p:spTree>
    <p:extLst>
      <p:ext uri="{BB962C8B-B14F-4D97-AF65-F5344CB8AC3E}">
        <p14:creationId xmlns:p14="http://schemas.microsoft.com/office/powerpoint/2010/main" val="374282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EC42B5-AD0A-BE20-80FC-1A7BCA902557}"/>
              </a:ext>
            </a:extLst>
          </p:cNvPr>
          <p:cNvPicPr>
            <a:picLocks noChangeAspect="1"/>
          </p:cNvPicPr>
          <p:nvPr/>
        </p:nvPicPr>
        <p:blipFill rotWithShape="1">
          <a:blip r:embed="rId2"/>
          <a:srcRect r="5601" b="-1"/>
          <a:stretch/>
        </p:blipFill>
        <p:spPr>
          <a:xfrm>
            <a:off x="265938" y="857803"/>
            <a:ext cx="11660124" cy="5611333"/>
          </a:xfrm>
          <a:prstGeom prst="rect">
            <a:avLst/>
          </a:prstGeom>
        </p:spPr>
      </p:pic>
      <p:sp>
        <p:nvSpPr>
          <p:cNvPr id="4" name="TextBox 3">
            <a:extLst>
              <a:ext uri="{FF2B5EF4-FFF2-40B4-BE49-F238E27FC236}">
                <a16:creationId xmlns:a16="http://schemas.microsoft.com/office/drawing/2014/main" id="{8CECC3F3-3EC5-B927-6C84-A009A978C696}"/>
              </a:ext>
            </a:extLst>
          </p:cNvPr>
          <p:cNvSpPr txBox="1"/>
          <p:nvPr/>
        </p:nvSpPr>
        <p:spPr>
          <a:xfrm>
            <a:off x="3569337" y="6468831"/>
            <a:ext cx="3524482" cy="646331"/>
          </a:xfrm>
          <a:prstGeom prst="rect">
            <a:avLst/>
          </a:prstGeom>
          <a:noFill/>
        </p:spPr>
        <p:txBody>
          <a:bodyPr wrap="square" rtlCol="0">
            <a:spAutoFit/>
          </a:bodyPr>
          <a:lstStyle/>
          <a:p>
            <a:r>
              <a:rPr lang="en-US" sz="1800" i="1" kern="100" dirty="0">
                <a:solidFill>
                  <a:schemeClr val="bg1"/>
                </a:solidFill>
                <a:effectLst/>
                <a:ea typeface="Calibri" panose="020F0502020204030204" pitchFamily="34" charset="0"/>
                <a:cs typeface="Times New Roman" panose="02020603050405020304" pitchFamily="18" charset="0"/>
              </a:rPr>
              <a:t>Thành </a:t>
            </a:r>
            <a:r>
              <a:rPr lang="en-US" sz="1800" i="1" kern="100" dirty="0" err="1">
                <a:solidFill>
                  <a:schemeClr val="bg1"/>
                </a:solidFill>
                <a:effectLst/>
                <a:ea typeface="Calibri" panose="020F0502020204030204" pitchFamily="34" charset="0"/>
                <a:cs typeface="Times New Roman" panose="02020603050405020304" pitchFamily="18" charset="0"/>
              </a:rPr>
              <a:t>tựu</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kiểm</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định</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chất</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lượng</a:t>
            </a:r>
            <a:endParaRPr lang="en-US" sz="1800" i="1" kern="100"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0815A4C9-19A9-57A2-B2AE-5FD2C00E39B0}"/>
              </a:ext>
            </a:extLst>
          </p:cNvPr>
          <p:cNvSpPr txBox="1"/>
          <p:nvPr/>
        </p:nvSpPr>
        <p:spPr>
          <a:xfrm>
            <a:off x="1394661" y="52309"/>
            <a:ext cx="10903743" cy="739113"/>
          </a:xfrm>
          <a:prstGeom prst="rect">
            <a:avLst/>
          </a:prstGeom>
          <a:noFill/>
        </p:spPr>
        <p:txBody>
          <a:bodyPr wrap="square">
            <a:spAutoFit/>
          </a:bodyPr>
          <a:lstStyle/>
          <a:p>
            <a:pPr defTabSz="609630">
              <a:lnSpc>
                <a:spcPts val="5994"/>
              </a:lnSpc>
            </a:pPr>
            <a:r>
              <a:rPr lang="en-US" sz="2400" b="1" kern="100" dirty="0">
                <a:solidFill>
                  <a:schemeClr val="tx2"/>
                </a:solidFill>
              </a:rPr>
              <a:t>3. </a:t>
            </a:r>
            <a:r>
              <a:rPr lang="en-US" sz="2400" b="1" dirty="0">
                <a:solidFill>
                  <a:schemeClr val="bg1"/>
                </a:solidFill>
                <a:latin typeface="Segoe UI" panose="020B0502040204020203" pitchFamily="34" charset="0"/>
                <a:cs typeface="Segoe UI" panose="020B0502040204020203" pitchFamily="34" charset="0"/>
              </a:rPr>
              <a:t>XÂY DỰNG HỆ THỐNG BẢO ĐẢM CHẤT LƯỢNG TOÀN DIỆN</a:t>
            </a:r>
          </a:p>
        </p:txBody>
      </p:sp>
      <p:sp>
        <p:nvSpPr>
          <p:cNvPr id="2" name="Title 1">
            <a:extLst>
              <a:ext uri="{FF2B5EF4-FFF2-40B4-BE49-F238E27FC236}">
                <a16:creationId xmlns:a16="http://schemas.microsoft.com/office/drawing/2014/main" id="{9D7E7F8F-4E5A-1DE5-A3C6-131743CBB4E2}"/>
              </a:ext>
            </a:extLst>
          </p:cNvPr>
          <p:cNvSpPr txBox="1">
            <a:spLocks/>
          </p:cNvSpPr>
          <p:nvPr/>
        </p:nvSpPr>
        <p:spPr>
          <a:xfrm flipH="1">
            <a:off x="95250" y="-264939"/>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extLst>
      <p:ext uri="{BB962C8B-B14F-4D97-AF65-F5344CB8AC3E}">
        <p14:creationId xmlns:p14="http://schemas.microsoft.com/office/powerpoint/2010/main" val="328536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3C17203-FC8F-4FEC-894C-3FCFF1479B81}"/>
              </a:ext>
            </a:extLst>
          </p:cNvPr>
          <p:cNvSpPr>
            <a:spLocks noGrp="1"/>
          </p:cNvSpPr>
          <p:nvPr>
            <p:ph type="sldNum" sz="quarter" idx="4294967295"/>
          </p:nvPr>
        </p:nvSpPr>
        <p:spPr>
          <a:xfrm>
            <a:off x="9448800" y="6469063"/>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80F96C-824F-4C37-99B8-7E149B40C9DC}" type="slidenum">
              <a:rPr kumimoji="0" lang="en-US" sz="1800" b="1" i="0" u="none" strike="noStrike" kern="1200" cap="none" spc="0" normalizeH="0" baseline="0" noProof="0" smtClean="0">
                <a:ln>
                  <a:noFill/>
                </a:ln>
                <a:solidFill>
                  <a:srgbClr val="FFFFFF"/>
                </a:solidFill>
                <a:effectLst/>
                <a:uLnTx/>
                <a:uFillTx/>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srgbClr val="FFFFFF"/>
              </a:solidFill>
              <a:effectLst/>
              <a:uLnTx/>
              <a:uFillTx/>
              <a:ea typeface="+mn-ea"/>
              <a:cs typeface="+mn-cs"/>
            </a:endParaRPr>
          </a:p>
        </p:txBody>
      </p:sp>
      <p:graphicFrame>
        <p:nvGraphicFramePr>
          <p:cNvPr id="4" name="Table 6">
            <a:extLst>
              <a:ext uri="{FF2B5EF4-FFF2-40B4-BE49-F238E27FC236}">
                <a16:creationId xmlns:a16="http://schemas.microsoft.com/office/drawing/2014/main" id="{DFA84629-22C3-44C1-9854-3DA301E1F9B0}"/>
              </a:ext>
            </a:extLst>
          </p:cNvPr>
          <p:cNvGraphicFramePr>
            <a:graphicFrameLocks noGrp="1"/>
          </p:cNvGraphicFramePr>
          <p:nvPr>
            <p:extLst>
              <p:ext uri="{D42A27DB-BD31-4B8C-83A1-F6EECF244321}">
                <p14:modId xmlns:p14="http://schemas.microsoft.com/office/powerpoint/2010/main" val="1607019574"/>
              </p:ext>
            </p:extLst>
          </p:nvPr>
        </p:nvGraphicFramePr>
        <p:xfrm>
          <a:off x="354192" y="1565481"/>
          <a:ext cx="11312165" cy="3108960"/>
        </p:xfrm>
        <a:graphic>
          <a:graphicData uri="http://schemas.openxmlformats.org/drawingml/2006/table">
            <a:tbl>
              <a:tblPr firstRow="1" bandRow="1">
                <a:tableStyleId>{5C22544A-7EE6-4342-B048-85BDC9FD1C3A}</a:tableStyleId>
              </a:tblPr>
              <a:tblGrid>
                <a:gridCol w="1798458">
                  <a:extLst>
                    <a:ext uri="{9D8B030D-6E8A-4147-A177-3AD203B41FA5}">
                      <a16:colId xmlns:a16="http://schemas.microsoft.com/office/drawing/2014/main" val="2636909169"/>
                    </a:ext>
                  </a:extLst>
                </a:gridCol>
                <a:gridCol w="1495425">
                  <a:extLst>
                    <a:ext uri="{9D8B030D-6E8A-4147-A177-3AD203B41FA5}">
                      <a16:colId xmlns:a16="http://schemas.microsoft.com/office/drawing/2014/main" val="4124215655"/>
                    </a:ext>
                  </a:extLst>
                </a:gridCol>
                <a:gridCol w="1514475">
                  <a:extLst>
                    <a:ext uri="{9D8B030D-6E8A-4147-A177-3AD203B41FA5}">
                      <a16:colId xmlns:a16="http://schemas.microsoft.com/office/drawing/2014/main" val="303618095"/>
                    </a:ext>
                  </a:extLst>
                </a:gridCol>
                <a:gridCol w="1495425">
                  <a:extLst>
                    <a:ext uri="{9D8B030D-6E8A-4147-A177-3AD203B41FA5}">
                      <a16:colId xmlns:a16="http://schemas.microsoft.com/office/drawing/2014/main" val="2013166836"/>
                    </a:ext>
                  </a:extLst>
                </a:gridCol>
                <a:gridCol w="1676400">
                  <a:extLst>
                    <a:ext uri="{9D8B030D-6E8A-4147-A177-3AD203B41FA5}">
                      <a16:colId xmlns:a16="http://schemas.microsoft.com/office/drawing/2014/main" val="475483151"/>
                    </a:ext>
                  </a:extLst>
                </a:gridCol>
                <a:gridCol w="1701341">
                  <a:extLst>
                    <a:ext uri="{9D8B030D-6E8A-4147-A177-3AD203B41FA5}">
                      <a16:colId xmlns:a16="http://schemas.microsoft.com/office/drawing/2014/main" val="2894010656"/>
                    </a:ext>
                  </a:extLst>
                </a:gridCol>
                <a:gridCol w="1630641">
                  <a:extLst>
                    <a:ext uri="{9D8B030D-6E8A-4147-A177-3AD203B41FA5}">
                      <a16:colId xmlns:a16="http://schemas.microsoft.com/office/drawing/2014/main" val="3510102180"/>
                    </a:ext>
                  </a:extLst>
                </a:gridCol>
              </a:tblGrid>
              <a:tr h="370840">
                <a:tc gridSpan="7">
                  <a:txBody>
                    <a:bodyPr/>
                    <a:lstStyle/>
                    <a:p>
                      <a:pPr algn="ctr"/>
                      <a:r>
                        <a:rPr lang="vi-VN" sz="2400" dirty="0"/>
                        <a:t>CÁC CHƯƠNG TRÌNH ĐÀO TẠO CỦA </a:t>
                      </a:r>
                      <a:r>
                        <a:rPr lang="en-US" sz="2400" dirty="0"/>
                        <a:t>ĐHBK </a:t>
                      </a:r>
                      <a:r>
                        <a:rPr lang="vi-VN" sz="2400" dirty="0"/>
                        <a:t>ĐẠT KIỂM ĐỊNH QUỐC TẾ</a:t>
                      </a:r>
                      <a:r>
                        <a:rPr lang="en-US" sz="2400" dirty="0"/>
                        <a:t> (*)</a:t>
                      </a:r>
                      <a:endParaRPr lang="fr-FR" sz="2400" dirty="0"/>
                    </a:p>
                  </a:txBody>
                  <a:tcPr/>
                </a:tc>
                <a:tc hMerge="1">
                  <a:txBody>
                    <a:bodyPr/>
                    <a:lstStyle/>
                    <a:p>
                      <a:endParaRPr lang="fr-FR"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923335279"/>
                  </a:ext>
                </a:extLst>
              </a:tr>
              <a:tr h="370840">
                <a:tc>
                  <a:txBody>
                    <a:bodyPr/>
                    <a:lstStyle/>
                    <a:p>
                      <a:r>
                        <a:rPr lang="fr-FR" sz="2400" dirty="0" err="1">
                          <a:solidFill>
                            <a:schemeClr val="bg1"/>
                          </a:solidFill>
                        </a:rPr>
                        <a:t>Hệ</a:t>
                      </a:r>
                      <a:r>
                        <a:rPr lang="fr-FR" sz="2400" dirty="0">
                          <a:solidFill>
                            <a:schemeClr val="bg1"/>
                          </a:solidFill>
                        </a:rPr>
                        <a:t> </a:t>
                      </a:r>
                      <a:r>
                        <a:rPr lang="fr-FR" sz="2400" dirty="0" err="1">
                          <a:solidFill>
                            <a:schemeClr val="bg1"/>
                          </a:solidFill>
                        </a:rPr>
                        <a:t>thống</a:t>
                      </a:r>
                      <a:r>
                        <a:rPr lang="fr-FR" sz="2400" dirty="0">
                          <a:solidFill>
                            <a:schemeClr val="bg1"/>
                          </a:solidFill>
                        </a:rPr>
                        <a:t> </a:t>
                      </a:r>
                      <a:r>
                        <a:rPr lang="fr-FR" sz="2400" dirty="0" err="1">
                          <a:solidFill>
                            <a:schemeClr val="bg1"/>
                          </a:solidFill>
                        </a:rPr>
                        <a:t>đào</a:t>
                      </a:r>
                      <a:r>
                        <a:rPr lang="fr-FR" sz="2400" dirty="0">
                          <a:solidFill>
                            <a:schemeClr val="bg1"/>
                          </a:solidFill>
                        </a:rPr>
                        <a:t> </a:t>
                      </a:r>
                      <a:r>
                        <a:rPr lang="fr-FR" sz="2400" dirty="0" err="1">
                          <a:solidFill>
                            <a:schemeClr val="bg1"/>
                          </a:solidFill>
                        </a:rPr>
                        <a:t>tạo</a:t>
                      </a:r>
                      <a:endParaRPr lang="fr-FR" sz="2400" dirty="0">
                        <a:solidFill>
                          <a:schemeClr val="bg1"/>
                        </a:solidFill>
                      </a:endParaRPr>
                    </a:p>
                  </a:txBody>
                  <a:tcPr>
                    <a:solidFill>
                      <a:schemeClr val="accent1">
                        <a:lumMod val="75000"/>
                      </a:schemeClr>
                    </a:solidFill>
                  </a:tcPr>
                </a:tc>
                <a:tc gridSpan="2">
                  <a:txBody>
                    <a:bodyPr/>
                    <a:lstStyle/>
                    <a:p>
                      <a:pPr marR="0" algn="ctr" rtl="0">
                        <a:lnSpc>
                          <a:spcPct val="100000"/>
                        </a:lnSpc>
                        <a:spcBef>
                          <a:spcPts val="0"/>
                        </a:spcBef>
                        <a:spcAft>
                          <a:spcPts val="0"/>
                        </a:spcAft>
                        <a:buClr>
                          <a:srgbClr val="000000"/>
                        </a:buClr>
                        <a:buFont typeface="Arial"/>
                      </a:pPr>
                      <a:r>
                        <a:rPr lang="en-US" sz="2400" b="0" i="0" u="none" strike="noStrike" cap="none" dirty="0" err="1">
                          <a:solidFill>
                            <a:schemeClr val="bg1"/>
                          </a:solidFill>
                          <a:latin typeface="+mn-lt"/>
                          <a:ea typeface="+mn-ea"/>
                          <a:cs typeface="+mn-cs"/>
                          <a:sym typeface="Arial"/>
                        </a:rPr>
                        <a:t>Số</a:t>
                      </a:r>
                      <a:r>
                        <a:rPr lang="en-US" sz="2400" b="0" i="0" u="none" strike="noStrike" cap="none" dirty="0">
                          <a:solidFill>
                            <a:schemeClr val="bg1"/>
                          </a:solidFill>
                          <a:latin typeface="+mn-lt"/>
                          <a:ea typeface="+mn-ea"/>
                          <a:cs typeface="+mn-cs"/>
                          <a:sym typeface="Arial"/>
                        </a:rPr>
                        <a:t> </a:t>
                      </a:r>
                      <a:r>
                        <a:rPr lang="en-US" sz="2400" b="0" i="0" u="none" strike="noStrike" cap="none" dirty="0" err="1">
                          <a:solidFill>
                            <a:schemeClr val="bg1"/>
                          </a:solidFill>
                          <a:latin typeface="+mn-lt"/>
                          <a:ea typeface="+mn-ea"/>
                          <a:cs typeface="+mn-cs"/>
                          <a:sym typeface="Arial"/>
                        </a:rPr>
                        <a:t>lượng</a:t>
                      </a:r>
                      <a:r>
                        <a:rPr lang="en-US" sz="2400" b="0" i="0" u="none" strike="noStrike" cap="none" dirty="0">
                          <a:solidFill>
                            <a:schemeClr val="bg1"/>
                          </a:solidFill>
                          <a:latin typeface="+mn-lt"/>
                          <a:ea typeface="+mn-ea"/>
                          <a:cs typeface="+mn-cs"/>
                          <a:sym typeface="Arial"/>
                        </a:rPr>
                        <a:t> </a:t>
                      </a:r>
                      <a:r>
                        <a:rPr lang="en-US" sz="2400" b="0" i="0" u="none" strike="noStrike" cap="none" dirty="0" err="1">
                          <a:solidFill>
                            <a:schemeClr val="bg1"/>
                          </a:solidFill>
                          <a:latin typeface="+mn-lt"/>
                          <a:ea typeface="+mn-ea"/>
                          <a:cs typeface="+mn-cs"/>
                          <a:sym typeface="Arial"/>
                        </a:rPr>
                        <a:t>Trường</a:t>
                      </a:r>
                      <a:r>
                        <a:rPr lang="en-US" sz="2400" b="0" i="0" u="none" strike="noStrike" cap="none" dirty="0">
                          <a:solidFill>
                            <a:schemeClr val="bg1"/>
                          </a:solidFill>
                          <a:latin typeface="+mn-lt"/>
                          <a:ea typeface="+mn-ea"/>
                          <a:cs typeface="+mn-cs"/>
                          <a:sym typeface="Arial"/>
                        </a:rPr>
                        <a:t> ĐHBK </a:t>
                      </a:r>
                      <a:r>
                        <a:rPr lang="en-US" sz="2400" b="0" i="0" u="none" strike="noStrike" cap="none" dirty="0" err="1">
                          <a:solidFill>
                            <a:schemeClr val="bg1"/>
                          </a:solidFill>
                          <a:latin typeface="+mn-lt"/>
                          <a:ea typeface="+mn-ea"/>
                          <a:cs typeface="+mn-cs"/>
                          <a:sym typeface="Arial"/>
                        </a:rPr>
                        <a:t>đào</a:t>
                      </a:r>
                      <a:r>
                        <a:rPr lang="en-US" sz="2400" b="0" i="0" u="none" strike="noStrike" cap="none" dirty="0">
                          <a:solidFill>
                            <a:schemeClr val="bg1"/>
                          </a:solidFill>
                          <a:latin typeface="+mn-lt"/>
                          <a:ea typeface="+mn-ea"/>
                          <a:cs typeface="+mn-cs"/>
                          <a:sym typeface="Arial"/>
                        </a:rPr>
                        <a:t> </a:t>
                      </a:r>
                      <a:r>
                        <a:rPr lang="en-US" sz="2400" b="0" i="0" u="none" strike="noStrike" cap="none" dirty="0" err="1">
                          <a:solidFill>
                            <a:schemeClr val="bg1"/>
                          </a:solidFill>
                          <a:latin typeface="+mn-lt"/>
                          <a:ea typeface="+mn-ea"/>
                          <a:cs typeface="+mn-cs"/>
                          <a:sym typeface="Arial"/>
                        </a:rPr>
                        <a:t>tạo</a:t>
                      </a:r>
                      <a:endParaRPr lang="fr-FR" sz="2400" b="0" i="0" u="none" strike="noStrike" cap="none" dirty="0">
                        <a:solidFill>
                          <a:schemeClr val="bg1"/>
                        </a:solidFill>
                        <a:latin typeface="+mn-lt"/>
                        <a:ea typeface="+mn-ea"/>
                        <a:cs typeface="+mn-cs"/>
                        <a:sym typeface="Arial"/>
                      </a:endParaRPr>
                    </a:p>
                  </a:txBody>
                  <a:tcPr>
                    <a:solidFill>
                      <a:schemeClr val="accent1">
                        <a:lumMod val="75000"/>
                      </a:schemeClr>
                    </a:solidFill>
                  </a:tcPr>
                </a:tc>
                <a:tc hMerge="1">
                  <a:txBody>
                    <a:bodyPr/>
                    <a:lstStyle/>
                    <a:p>
                      <a:pPr algn="ctr"/>
                      <a:endParaRPr lang="fr-FR" sz="2400" dirty="0">
                        <a:solidFill>
                          <a:schemeClr val="bg1"/>
                        </a:solidFill>
                      </a:endParaRPr>
                    </a:p>
                  </a:txBody>
                  <a:tcPr>
                    <a:solidFill>
                      <a:schemeClr val="accent1">
                        <a:lumMod val="75000"/>
                      </a:schemeClr>
                    </a:solidFill>
                  </a:tcPr>
                </a:tc>
                <a:tc gridSpan="2">
                  <a:txBody>
                    <a:bodyPr/>
                    <a:lstStyle/>
                    <a:p>
                      <a:pPr marR="0" algn="ctr" rtl="0">
                        <a:lnSpc>
                          <a:spcPct val="100000"/>
                        </a:lnSpc>
                        <a:spcBef>
                          <a:spcPts val="0"/>
                        </a:spcBef>
                        <a:spcAft>
                          <a:spcPts val="0"/>
                        </a:spcAft>
                        <a:buClr>
                          <a:srgbClr val="000000"/>
                        </a:buClr>
                        <a:buFont typeface="Arial"/>
                      </a:pPr>
                      <a:r>
                        <a:rPr lang="en-US" sz="2400" b="0" i="0" u="none" strike="noStrike" cap="none" dirty="0" err="1">
                          <a:solidFill>
                            <a:schemeClr val="bg1"/>
                          </a:solidFill>
                          <a:latin typeface="+mn-lt"/>
                          <a:ea typeface="+mn-ea"/>
                          <a:cs typeface="+mn-cs"/>
                          <a:sym typeface="Arial"/>
                        </a:rPr>
                        <a:t>Số</a:t>
                      </a:r>
                      <a:r>
                        <a:rPr lang="en-US" sz="2400" b="0" i="0" u="none" strike="noStrike" cap="none" dirty="0">
                          <a:solidFill>
                            <a:schemeClr val="bg1"/>
                          </a:solidFill>
                          <a:latin typeface="+mn-lt"/>
                          <a:ea typeface="+mn-ea"/>
                          <a:cs typeface="+mn-cs"/>
                          <a:sym typeface="Arial"/>
                        </a:rPr>
                        <a:t> </a:t>
                      </a:r>
                      <a:r>
                        <a:rPr lang="en-US" sz="2400" b="0" i="0" u="none" strike="noStrike" cap="none" dirty="0" err="1">
                          <a:solidFill>
                            <a:schemeClr val="bg1"/>
                          </a:solidFill>
                          <a:latin typeface="+mn-lt"/>
                          <a:ea typeface="+mn-ea"/>
                          <a:cs typeface="+mn-cs"/>
                          <a:sym typeface="Arial"/>
                        </a:rPr>
                        <a:t>lượng</a:t>
                      </a:r>
                      <a:r>
                        <a:rPr lang="en-US" sz="2400" b="0" i="0" u="none" strike="noStrike" cap="none" dirty="0">
                          <a:solidFill>
                            <a:schemeClr val="bg1"/>
                          </a:solidFill>
                          <a:latin typeface="+mn-lt"/>
                          <a:ea typeface="+mn-ea"/>
                          <a:cs typeface="+mn-cs"/>
                          <a:sym typeface="Arial"/>
                        </a:rPr>
                        <a:t> </a:t>
                      </a:r>
                      <a:r>
                        <a:rPr lang="en-US" sz="2400" b="0" i="0" u="none" strike="noStrike" cap="none" dirty="0" err="1">
                          <a:solidFill>
                            <a:schemeClr val="bg1"/>
                          </a:solidFill>
                          <a:latin typeface="+mn-lt"/>
                          <a:ea typeface="+mn-ea"/>
                          <a:cs typeface="+mn-cs"/>
                          <a:sym typeface="Arial"/>
                        </a:rPr>
                        <a:t>đạt</a:t>
                      </a:r>
                      <a:r>
                        <a:rPr lang="en-US" sz="2400" b="0" i="0" u="none" strike="noStrike" cap="none" dirty="0">
                          <a:solidFill>
                            <a:schemeClr val="bg1"/>
                          </a:solidFill>
                          <a:latin typeface="+mn-lt"/>
                          <a:ea typeface="+mn-ea"/>
                          <a:cs typeface="+mn-cs"/>
                          <a:sym typeface="Arial"/>
                        </a:rPr>
                        <a:t> </a:t>
                      </a:r>
                      <a:r>
                        <a:rPr lang="en-US" sz="2400" b="0" i="0" u="none" strike="noStrike" cap="none" dirty="0" err="1">
                          <a:solidFill>
                            <a:schemeClr val="bg1"/>
                          </a:solidFill>
                          <a:latin typeface="+mn-lt"/>
                          <a:ea typeface="+mn-ea"/>
                          <a:cs typeface="+mn-cs"/>
                          <a:sym typeface="Arial"/>
                        </a:rPr>
                        <a:t>kiểm</a:t>
                      </a:r>
                      <a:r>
                        <a:rPr lang="en-US" sz="2400" b="0" i="0" u="none" strike="noStrike" cap="none" dirty="0">
                          <a:solidFill>
                            <a:schemeClr val="bg1"/>
                          </a:solidFill>
                          <a:latin typeface="+mn-lt"/>
                          <a:ea typeface="+mn-ea"/>
                          <a:cs typeface="+mn-cs"/>
                          <a:sym typeface="Arial"/>
                        </a:rPr>
                        <a:t> </a:t>
                      </a:r>
                      <a:r>
                        <a:rPr lang="en-US" sz="2400" b="0" i="0" u="none" strike="noStrike" cap="none" dirty="0" err="1">
                          <a:solidFill>
                            <a:schemeClr val="bg1"/>
                          </a:solidFill>
                          <a:latin typeface="+mn-lt"/>
                          <a:ea typeface="+mn-ea"/>
                          <a:cs typeface="+mn-cs"/>
                          <a:sym typeface="Arial"/>
                        </a:rPr>
                        <a:t>định</a:t>
                      </a:r>
                      <a:endParaRPr lang="fr-FR" sz="2400" b="0" i="0" u="none" strike="noStrike" cap="none" dirty="0">
                        <a:solidFill>
                          <a:schemeClr val="bg1"/>
                        </a:solidFill>
                        <a:latin typeface="+mn-lt"/>
                        <a:ea typeface="+mn-ea"/>
                        <a:cs typeface="+mn-cs"/>
                        <a:sym typeface="Arial"/>
                      </a:endParaRPr>
                    </a:p>
                  </a:txBody>
                  <a:tcPr>
                    <a:solidFill>
                      <a:schemeClr val="accent1">
                        <a:lumMod val="75000"/>
                      </a:schemeClr>
                    </a:solidFill>
                  </a:tcPr>
                </a:tc>
                <a:tc hMerge="1">
                  <a:txBody>
                    <a:bodyPr/>
                    <a:lstStyle/>
                    <a:p>
                      <a:pPr algn="ctr"/>
                      <a:endParaRPr lang="fr-FR" sz="2400" dirty="0">
                        <a:solidFill>
                          <a:schemeClr val="bg1"/>
                        </a:solidFill>
                      </a:endParaRPr>
                    </a:p>
                  </a:txBody>
                  <a:tcPr>
                    <a:solidFill>
                      <a:schemeClr val="accent1">
                        <a:lumMod val="75000"/>
                      </a:schemeClr>
                    </a:solidFill>
                  </a:tcPr>
                </a:tc>
                <a:tc gridSpan="2">
                  <a:txBody>
                    <a:bodyPr/>
                    <a:lstStyle/>
                    <a:p>
                      <a:pPr marR="0" algn="ctr" rtl="0">
                        <a:lnSpc>
                          <a:spcPct val="100000"/>
                        </a:lnSpc>
                        <a:spcBef>
                          <a:spcPts val="0"/>
                        </a:spcBef>
                        <a:spcAft>
                          <a:spcPts val="0"/>
                        </a:spcAft>
                        <a:buClr>
                          <a:srgbClr val="000000"/>
                        </a:buClr>
                        <a:buFont typeface="Arial"/>
                      </a:pPr>
                      <a:r>
                        <a:rPr lang="en-US" sz="2400" b="0" i="0" u="none" strike="noStrike" cap="none" dirty="0" err="1">
                          <a:solidFill>
                            <a:schemeClr val="bg1"/>
                          </a:solidFill>
                          <a:latin typeface="+mn-lt"/>
                          <a:ea typeface="+mn-ea"/>
                          <a:cs typeface="+mn-cs"/>
                          <a:sym typeface="Arial"/>
                        </a:rPr>
                        <a:t>Tỉ</a:t>
                      </a:r>
                      <a:r>
                        <a:rPr lang="en-US" sz="2400" b="0" i="0" u="none" strike="noStrike" cap="none" dirty="0">
                          <a:solidFill>
                            <a:schemeClr val="bg1"/>
                          </a:solidFill>
                          <a:latin typeface="+mn-lt"/>
                          <a:ea typeface="+mn-ea"/>
                          <a:cs typeface="+mn-cs"/>
                          <a:sym typeface="Arial"/>
                        </a:rPr>
                        <a:t> </a:t>
                      </a:r>
                      <a:r>
                        <a:rPr lang="en-US" sz="2400" b="0" i="0" u="none" strike="noStrike" cap="none" dirty="0" err="1">
                          <a:solidFill>
                            <a:schemeClr val="bg1"/>
                          </a:solidFill>
                          <a:latin typeface="+mn-lt"/>
                          <a:ea typeface="+mn-ea"/>
                          <a:cs typeface="+mn-cs"/>
                          <a:sym typeface="Arial"/>
                        </a:rPr>
                        <a:t>lệ</a:t>
                      </a:r>
                      <a:endParaRPr lang="fr-FR" sz="2400" b="0" i="0" u="none" strike="noStrike" cap="none" dirty="0">
                        <a:solidFill>
                          <a:schemeClr val="bg1"/>
                        </a:solidFill>
                        <a:latin typeface="+mn-lt"/>
                        <a:ea typeface="+mn-ea"/>
                        <a:cs typeface="+mn-cs"/>
                        <a:sym typeface="Arial"/>
                      </a:endParaRPr>
                    </a:p>
                  </a:txBody>
                  <a:tcPr>
                    <a:solidFill>
                      <a:schemeClr val="accent1">
                        <a:lumMod val="75000"/>
                      </a:schemeClr>
                    </a:solidFill>
                  </a:tcPr>
                </a:tc>
                <a:tc hMerge="1">
                  <a:txBody>
                    <a:bodyPr/>
                    <a:lstStyle/>
                    <a:p>
                      <a:pPr algn="ctr"/>
                      <a:endParaRPr lang="fr-FR" sz="2400" dirty="0">
                        <a:solidFill>
                          <a:schemeClr val="bg1"/>
                        </a:solidFill>
                      </a:endParaRPr>
                    </a:p>
                  </a:txBody>
                  <a:tcPr>
                    <a:solidFill>
                      <a:schemeClr val="accent1">
                        <a:lumMod val="75000"/>
                      </a:schemeClr>
                    </a:solidFill>
                  </a:tcPr>
                </a:tc>
                <a:extLst>
                  <a:ext uri="{0D108BD9-81ED-4DB2-BD59-A6C34878D82A}">
                    <a16:rowId xmlns:a16="http://schemas.microsoft.com/office/drawing/2014/main" val="275518763"/>
                  </a:ext>
                </a:extLst>
              </a:tr>
              <a:tr h="370840">
                <a:tc>
                  <a:txBody>
                    <a:bodyPr/>
                    <a:lstStyle/>
                    <a:p>
                      <a:endParaRPr lang="fr-FR" sz="2400" dirty="0">
                        <a:solidFill>
                          <a:schemeClr val="bg1"/>
                        </a:solidFill>
                      </a:endParaRPr>
                    </a:p>
                  </a:txBody>
                  <a:tcPr>
                    <a:solidFill>
                      <a:schemeClr val="accent1">
                        <a:lumMod val="75000"/>
                      </a:schemeClr>
                    </a:solidFill>
                  </a:tcPr>
                </a:tc>
                <a:tc>
                  <a:txBody>
                    <a:bodyPr/>
                    <a:lstStyle/>
                    <a:p>
                      <a:pPr algn="ctr"/>
                      <a:r>
                        <a:rPr lang="en-US" sz="1867" b="0" i="0" u="none" strike="noStrike" cap="none" dirty="0">
                          <a:solidFill>
                            <a:schemeClr val="dk1"/>
                          </a:solidFill>
                          <a:effectLst/>
                          <a:latin typeface="+mn-lt"/>
                          <a:ea typeface="+mn-ea"/>
                          <a:cs typeface="+mn-cs"/>
                          <a:sym typeface="Arial"/>
                        </a:rPr>
                        <a:t>Theo </a:t>
                      </a:r>
                      <a:r>
                        <a:rPr lang="en-US" sz="1867" b="0" i="0" u="none" strike="noStrike" cap="none" dirty="0" err="1">
                          <a:solidFill>
                            <a:schemeClr val="dk1"/>
                          </a:solidFill>
                          <a:effectLst/>
                          <a:latin typeface="+mn-lt"/>
                          <a:ea typeface="+mn-ea"/>
                          <a:cs typeface="+mn-cs"/>
                          <a:sym typeface="Arial"/>
                        </a:rPr>
                        <a:t>ngành</a:t>
                      </a:r>
                      <a:endParaRPr lang="fr-FR" sz="2400" dirty="0">
                        <a:solidFill>
                          <a:schemeClr val="bg1"/>
                        </a:solidFill>
                      </a:endParaRPr>
                    </a:p>
                  </a:txBody>
                  <a:tcPr>
                    <a:solidFill>
                      <a:schemeClr val="accent1">
                        <a:lumMod val="75000"/>
                      </a:schemeClr>
                    </a:solidFill>
                  </a:tcPr>
                </a:tc>
                <a:tc>
                  <a:txBody>
                    <a:bodyPr/>
                    <a:lstStyle/>
                    <a:p>
                      <a:pPr algn="ctr"/>
                      <a:r>
                        <a:rPr lang="en-US" sz="1867" b="0" i="0" u="none" strike="noStrike" cap="none" dirty="0">
                          <a:solidFill>
                            <a:schemeClr val="dk1"/>
                          </a:solidFill>
                          <a:effectLst/>
                          <a:latin typeface="+mn-lt"/>
                          <a:ea typeface="+mn-ea"/>
                          <a:cs typeface="+mn-cs"/>
                          <a:sym typeface="Arial"/>
                        </a:rPr>
                        <a:t>Theo CTĐT</a:t>
                      </a:r>
                      <a:endParaRPr lang="fr-FR" sz="2400" dirty="0">
                        <a:solidFill>
                          <a:schemeClr val="bg1"/>
                        </a:solidFill>
                      </a:endParaRPr>
                    </a:p>
                  </a:txBody>
                  <a:tcPr>
                    <a:solidFill>
                      <a:schemeClr val="accent1">
                        <a:lumMod val="75000"/>
                      </a:schemeClr>
                    </a:solidFill>
                  </a:tcPr>
                </a:tc>
                <a:tc>
                  <a:txBody>
                    <a:bodyPr/>
                    <a:lstStyle/>
                    <a:p>
                      <a:pPr marR="0" algn="ctr" rtl="0">
                        <a:lnSpc>
                          <a:spcPct val="100000"/>
                        </a:lnSpc>
                        <a:spcBef>
                          <a:spcPts val="0"/>
                        </a:spcBef>
                        <a:spcAft>
                          <a:spcPts val="0"/>
                        </a:spcAft>
                        <a:buClr>
                          <a:srgbClr val="000000"/>
                        </a:buClr>
                        <a:buFont typeface="Arial"/>
                      </a:pPr>
                      <a:r>
                        <a:rPr lang="vi-VN" sz="1867" b="0" i="0" u="none" strike="noStrike" cap="none" dirty="0">
                          <a:solidFill>
                            <a:schemeClr val="dk1"/>
                          </a:solidFill>
                          <a:effectLst/>
                          <a:latin typeface="+mn-lt"/>
                          <a:ea typeface="+mn-ea"/>
                          <a:cs typeface="+mn-cs"/>
                          <a:sym typeface="Arial"/>
                        </a:rPr>
                        <a:t>Theo ngành</a:t>
                      </a:r>
                      <a:endParaRPr lang="en-US" sz="1867" b="0" i="0" u="none" strike="noStrike" cap="none" dirty="0">
                        <a:solidFill>
                          <a:schemeClr val="dk1"/>
                        </a:solidFill>
                        <a:effectLst/>
                        <a:latin typeface="+mn-lt"/>
                        <a:ea typeface="+mn-ea"/>
                        <a:cs typeface="+mn-cs"/>
                        <a:sym typeface="Arial"/>
                      </a:endParaRPr>
                    </a:p>
                  </a:txBody>
                  <a:tcPr marL="68580" marR="68580" marT="0" marB="0" anchor="ctr">
                    <a:solidFill>
                      <a:schemeClr val="accent1">
                        <a:lumMod val="75000"/>
                      </a:schemeClr>
                    </a:solidFill>
                  </a:tcPr>
                </a:tc>
                <a:tc>
                  <a:txBody>
                    <a:bodyPr/>
                    <a:lstStyle/>
                    <a:p>
                      <a:pPr marR="0" algn="ctr" rtl="0">
                        <a:lnSpc>
                          <a:spcPct val="100000"/>
                        </a:lnSpc>
                        <a:spcBef>
                          <a:spcPts val="0"/>
                        </a:spcBef>
                        <a:spcAft>
                          <a:spcPts val="0"/>
                        </a:spcAft>
                        <a:buClr>
                          <a:srgbClr val="000000"/>
                        </a:buClr>
                        <a:buFont typeface="Arial"/>
                      </a:pPr>
                      <a:r>
                        <a:rPr lang="vi-VN" sz="1867" b="0" i="0" u="none" strike="noStrike" cap="none" dirty="0">
                          <a:solidFill>
                            <a:schemeClr val="dk1"/>
                          </a:solidFill>
                          <a:effectLst/>
                          <a:latin typeface="+mn-lt"/>
                          <a:ea typeface="+mn-ea"/>
                          <a:cs typeface="+mn-cs"/>
                          <a:sym typeface="Arial"/>
                        </a:rPr>
                        <a:t>Theo CTĐT</a:t>
                      </a:r>
                      <a:endParaRPr lang="en-US" sz="1867" b="0" i="0" u="none" strike="noStrike" cap="none" dirty="0">
                        <a:solidFill>
                          <a:schemeClr val="dk1"/>
                        </a:solidFill>
                        <a:effectLst/>
                        <a:latin typeface="+mn-lt"/>
                        <a:ea typeface="+mn-ea"/>
                        <a:cs typeface="+mn-cs"/>
                        <a:sym typeface="Arial"/>
                      </a:endParaRPr>
                    </a:p>
                  </a:txBody>
                  <a:tcPr marL="68580" marR="68580" marT="0" marB="0" anchor="ctr">
                    <a:solidFill>
                      <a:schemeClr val="accent1">
                        <a:lumMod val="75000"/>
                      </a:schemeClr>
                    </a:solidFill>
                  </a:tcPr>
                </a:tc>
                <a:tc>
                  <a:txBody>
                    <a:bodyPr/>
                    <a:lstStyle/>
                    <a:p>
                      <a:pPr marR="0" algn="ctr" rtl="0">
                        <a:lnSpc>
                          <a:spcPct val="100000"/>
                        </a:lnSpc>
                        <a:spcBef>
                          <a:spcPts val="0"/>
                        </a:spcBef>
                        <a:spcAft>
                          <a:spcPts val="0"/>
                        </a:spcAft>
                        <a:buClr>
                          <a:srgbClr val="000000"/>
                        </a:buClr>
                        <a:buFont typeface="Arial"/>
                      </a:pPr>
                      <a:r>
                        <a:rPr lang="vi-VN" sz="1867" b="0" i="0" u="none" strike="noStrike" cap="none">
                          <a:solidFill>
                            <a:schemeClr val="dk1"/>
                          </a:solidFill>
                          <a:effectLst/>
                          <a:latin typeface="+mn-lt"/>
                          <a:ea typeface="+mn-ea"/>
                          <a:cs typeface="+mn-cs"/>
                          <a:sym typeface="Arial"/>
                        </a:rPr>
                        <a:t>Theo ngành</a:t>
                      </a:r>
                      <a:endParaRPr lang="en-US" sz="1867" b="0" i="0" u="none" strike="noStrike" cap="none">
                        <a:solidFill>
                          <a:schemeClr val="dk1"/>
                        </a:solidFill>
                        <a:effectLst/>
                        <a:latin typeface="+mn-lt"/>
                        <a:ea typeface="+mn-ea"/>
                        <a:cs typeface="+mn-cs"/>
                        <a:sym typeface="Arial"/>
                      </a:endParaRPr>
                    </a:p>
                  </a:txBody>
                  <a:tcPr marL="68580" marR="68580" marT="0" marB="0" anchor="ctr">
                    <a:solidFill>
                      <a:schemeClr val="accent1">
                        <a:lumMod val="75000"/>
                      </a:schemeClr>
                    </a:solidFill>
                  </a:tcPr>
                </a:tc>
                <a:tc>
                  <a:txBody>
                    <a:bodyPr/>
                    <a:lstStyle/>
                    <a:p>
                      <a:pPr marR="0" algn="ctr" rtl="0">
                        <a:lnSpc>
                          <a:spcPct val="100000"/>
                        </a:lnSpc>
                        <a:spcBef>
                          <a:spcPts val="0"/>
                        </a:spcBef>
                        <a:spcAft>
                          <a:spcPts val="0"/>
                        </a:spcAft>
                        <a:buClr>
                          <a:srgbClr val="000000"/>
                        </a:buClr>
                        <a:buFont typeface="Arial"/>
                      </a:pPr>
                      <a:r>
                        <a:rPr lang="vi-VN" sz="1867" b="0" i="0" u="none" strike="noStrike" cap="none">
                          <a:solidFill>
                            <a:schemeClr val="dk1"/>
                          </a:solidFill>
                          <a:effectLst/>
                          <a:latin typeface="+mn-lt"/>
                          <a:ea typeface="+mn-ea"/>
                          <a:cs typeface="+mn-cs"/>
                          <a:sym typeface="Arial"/>
                        </a:rPr>
                        <a:t>Theo CTĐT</a:t>
                      </a:r>
                      <a:endParaRPr lang="en-US" sz="1867" b="0" i="0" u="none" strike="noStrike" cap="none">
                        <a:solidFill>
                          <a:schemeClr val="dk1"/>
                        </a:solidFill>
                        <a:effectLst/>
                        <a:latin typeface="+mn-lt"/>
                        <a:ea typeface="+mn-ea"/>
                        <a:cs typeface="+mn-cs"/>
                        <a:sym typeface="Arial"/>
                      </a:endParaRPr>
                    </a:p>
                  </a:txBody>
                  <a:tcPr marL="68580" marR="68580" marT="0" marB="0" anchor="ctr">
                    <a:solidFill>
                      <a:schemeClr val="accent1">
                        <a:lumMod val="75000"/>
                      </a:schemeClr>
                    </a:solidFill>
                  </a:tcPr>
                </a:tc>
                <a:extLst>
                  <a:ext uri="{0D108BD9-81ED-4DB2-BD59-A6C34878D82A}">
                    <a16:rowId xmlns:a16="http://schemas.microsoft.com/office/drawing/2014/main" val="1491534776"/>
                  </a:ext>
                </a:extLst>
              </a:tr>
              <a:tr h="370840">
                <a:tc>
                  <a:txBody>
                    <a:bodyPr/>
                    <a:lstStyle/>
                    <a:p>
                      <a:r>
                        <a:rPr lang="fr-FR" sz="2400" dirty="0" err="1"/>
                        <a:t>Sau</a:t>
                      </a:r>
                      <a:r>
                        <a:rPr lang="fr-FR" sz="2400" dirty="0"/>
                        <a:t> </a:t>
                      </a:r>
                      <a:r>
                        <a:rPr lang="fr-FR" sz="2400" dirty="0" err="1"/>
                        <a:t>đại</a:t>
                      </a:r>
                      <a:r>
                        <a:rPr lang="fr-FR" sz="2400" dirty="0"/>
                        <a:t> </a:t>
                      </a:r>
                      <a:r>
                        <a:rPr lang="fr-FR" sz="2400" dirty="0" err="1"/>
                        <a:t>học</a:t>
                      </a:r>
                      <a:endParaRPr lang="fr-FR" sz="2400" dirty="0"/>
                    </a:p>
                  </a:txBody>
                  <a:tcPr/>
                </a:tc>
                <a:tc>
                  <a:txBody>
                    <a:bodyPr/>
                    <a:lstStyle/>
                    <a:p>
                      <a:pPr marR="0" algn="ctr" rtl="0">
                        <a:lnSpc>
                          <a:spcPct val="100000"/>
                        </a:lnSpc>
                        <a:spcBef>
                          <a:spcPts val="0"/>
                        </a:spcBef>
                        <a:spcAft>
                          <a:spcPts val="0"/>
                        </a:spcAft>
                        <a:buClr>
                          <a:srgbClr val="000000"/>
                        </a:buClr>
                        <a:buFont typeface="Arial"/>
                      </a:pPr>
                      <a:r>
                        <a:rPr lang="vi-VN" sz="2400" b="0" i="0" u="none" strike="noStrike" cap="none" dirty="0">
                          <a:solidFill>
                            <a:schemeClr val="dk1"/>
                          </a:solidFill>
                          <a:latin typeface="+mn-lt"/>
                          <a:ea typeface="+mn-ea"/>
                          <a:cs typeface="+mn-cs"/>
                          <a:sym typeface="Arial"/>
                        </a:rPr>
                        <a:t>72</a:t>
                      </a:r>
                      <a:endParaRPr lang="en-US" sz="2400" b="0" i="0" u="none" strike="noStrike" cap="none" dirty="0">
                        <a:solidFill>
                          <a:schemeClr val="dk1"/>
                        </a:solidFill>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2400" b="0" i="0" u="none" strike="noStrike" cap="none" dirty="0">
                          <a:solidFill>
                            <a:schemeClr val="dk1"/>
                          </a:solidFill>
                          <a:latin typeface="+mn-lt"/>
                          <a:ea typeface="+mn-ea"/>
                          <a:cs typeface="+mn-cs"/>
                          <a:sym typeface="Arial"/>
                        </a:rPr>
                        <a:t>79</a:t>
                      </a:r>
                      <a:endParaRPr lang="en-US" sz="2400" b="0" i="0" u="none" strike="noStrike" cap="none" dirty="0">
                        <a:solidFill>
                          <a:schemeClr val="dk1"/>
                        </a:solidFill>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1867" b="0" i="0" u="none" strike="noStrike" cap="none">
                          <a:solidFill>
                            <a:schemeClr val="dk1"/>
                          </a:solidFill>
                          <a:effectLst/>
                          <a:latin typeface="+mn-lt"/>
                          <a:ea typeface="+mn-ea"/>
                          <a:cs typeface="+mn-cs"/>
                          <a:sym typeface="Arial"/>
                        </a:rPr>
                        <a:t>3</a:t>
                      </a:r>
                      <a:endParaRPr lang="en-US" sz="1867" b="0" i="0" u="none" strike="noStrike" cap="none">
                        <a:solidFill>
                          <a:schemeClr val="dk1"/>
                        </a:solidFill>
                        <a:effectLst/>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1867" b="0" i="0" u="none" strike="noStrike" cap="none">
                          <a:solidFill>
                            <a:schemeClr val="dk1"/>
                          </a:solidFill>
                          <a:effectLst/>
                          <a:latin typeface="+mn-lt"/>
                          <a:ea typeface="+mn-ea"/>
                          <a:cs typeface="+mn-cs"/>
                          <a:sym typeface="Arial"/>
                        </a:rPr>
                        <a:t>4</a:t>
                      </a:r>
                      <a:endParaRPr lang="en-US" sz="1867" b="0" i="0" u="none" strike="noStrike" cap="none">
                        <a:solidFill>
                          <a:schemeClr val="dk1"/>
                        </a:solidFill>
                        <a:effectLst/>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1867" b="0" i="0" u="none" strike="noStrike" cap="none" dirty="0">
                          <a:solidFill>
                            <a:schemeClr val="dk1"/>
                          </a:solidFill>
                          <a:effectLst/>
                          <a:latin typeface="+mn-lt"/>
                          <a:ea typeface="+mn-ea"/>
                          <a:cs typeface="+mn-cs"/>
                          <a:sym typeface="Arial"/>
                        </a:rPr>
                        <a:t>4.17%</a:t>
                      </a:r>
                      <a:endParaRPr lang="en-US" sz="1867" b="0" i="0" u="none" strike="noStrike" cap="none" dirty="0">
                        <a:solidFill>
                          <a:schemeClr val="dk1"/>
                        </a:solidFill>
                        <a:effectLst/>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1867" b="0" i="0" u="none" strike="noStrike" cap="none" dirty="0">
                          <a:solidFill>
                            <a:schemeClr val="dk1"/>
                          </a:solidFill>
                          <a:effectLst/>
                          <a:latin typeface="+mn-lt"/>
                          <a:ea typeface="+mn-ea"/>
                          <a:cs typeface="+mn-cs"/>
                          <a:sym typeface="Arial"/>
                        </a:rPr>
                        <a:t>5.06%</a:t>
                      </a:r>
                      <a:endParaRPr lang="en-US" sz="1867" b="0" i="0" u="none" strike="noStrike" cap="none" dirty="0">
                        <a:solidFill>
                          <a:schemeClr val="dk1"/>
                        </a:solidFill>
                        <a:effectLst/>
                        <a:latin typeface="+mn-lt"/>
                        <a:ea typeface="+mn-ea"/>
                        <a:cs typeface="+mn-cs"/>
                        <a:sym typeface="Arial"/>
                      </a:endParaRPr>
                    </a:p>
                  </a:txBody>
                  <a:tcPr marL="68580" marR="68580" marT="0" marB="0" anchor="ctr"/>
                </a:tc>
                <a:extLst>
                  <a:ext uri="{0D108BD9-81ED-4DB2-BD59-A6C34878D82A}">
                    <a16:rowId xmlns:a16="http://schemas.microsoft.com/office/drawing/2014/main" val="592491532"/>
                  </a:ext>
                </a:extLst>
              </a:tr>
              <a:tr h="370840">
                <a:tc>
                  <a:txBody>
                    <a:bodyPr/>
                    <a:lstStyle/>
                    <a:p>
                      <a:r>
                        <a:rPr lang="fr-FR" sz="2400" dirty="0" err="1"/>
                        <a:t>Đại</a:t>
                      </a:r>
                      <a:r>
                        <a:rPr lang="fr-FR" sz="2400" dirty="0"/>
                        <a:t> </a:t>
                      </a:r>
                      <a:r>
                        <a:rPr lang="fr-FR" sz="2400" dirty="0" err="1"/>
                        <a:t>học</a:t>
                      </a:r>
                      <a:endParaRPr lang="fr-FR" sz="2400" dirty="0"/>
                    </a:p>
                  </a:txBody>
                  <a:tcPr/>
                </a:tc>
                <a:tc>
                  <a:txBody>
                    <a:bodyPr/>
                    <a:lstStyle/>
                    <a:p>
                      <a:pPr marR="0" algn="ctr" rtl="0">
                        <a:lnSpc>
                          <a:spcPct val="100000"/>
                        </a:lnSpc>
                        <a:spcBef>
                          <a:spcPts val="0"/>
                        </a:spcBef>
                        <a:spcAft>
                          <a:spcPts val="0"/>
                        </a:spcAft>
                        <a:buClr>
                          <a:srgbClr val="000000"/>
                        </a:buClr>
                        <a:buFont typeface="Arial"/>
                      </a:pPr>
                      <a:r>
                        <a:rPr lang="vi-VN" sz="2400" b="0" i="0" u="none" strike="noStrike" cap="none" dirty="0">
                          <a:solidFill>
                            <a:schemeClr val="dk1"/>
                          </a:solidFill>
                          <a:latin typeface="+mn-lt"/>
                          <a:ea typeface="+mn-ea"/>
                          <a:cs typeface="+mn-cs"/>
                          <a:sym typeface="Arial"/>
                        </a:rPr>
                        <a:t>35</a:t>
                      </a:r>
                      <a:endParaRPr lang="en-US" sz="2400" b="0" i="0" u="none" strike="noStrike" cap="none" dirty="0">
                        <a:solidFill>
                          <a:schemeClr val="dk1"/>
                        </a:solidFill>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2400" b="0" i="0" u="none" strike="noStrike" cap="none" dirty="0">
                          <a:solidFill>
                            <a:schemeClr val="dk1"/>
                          </a:solidFill>
                          <a:latin typeface="+mn-lt"/>
                          <a:ea typeface="+mn-ea"/>
                          <a:cs typeface="+mn-cs"/>
                          <a:sym typeface="Arial"/>
                        </a:rPr>
                        <a:t>66</a:t>
                      </a:r>
                      <a:endParaRPr lang="en-US" sz="2400" b="0" i="0" u="none" strike="noStrike" cap="none" dirty="0">
                        <a:solidFill>
                          <a:schemeClr val="dk1"/>
                        </a:solidFill>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1867" b="0" i="0" u="none" strike="noStrike" cap="none">
                          <a:solidFill>
                            <a:schemeClr val="dk1"/>
                          </a:solidFill>
                          <a:effectLst/>
                          <a:latin typeface="+mn-lt"/>
                          <a:ea typeface="+mn-ea"/>
                          <a:cs typeface="+mn-cs"/>
                          <a:sym typeface="Arial"/>
                        </a:rPr>
                        <a:t>25</a:t>
                      </a:r>
                      <a:endParaRPr lang="en-US" sz="1867" b="0" i="0" u="none" strike="noStrike" cap="none">
                        <a:solidFill>
                          <a:schemeClr val="dk1"/>
                        </a:solidFill>
                        <a:effectLst/>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1867" b="0" i="0" u="none" strike="noStrike" cap="none" dirty="0">
                          <a:solidFill>
                            <a:schemeClr val="dk1"/>
                          </a:solidFill>
                          <a:effectLst/>
                          <a:latin typeface="+mn-lt"/>
                          <a:ea typeface="+mn-ea"/>
                          <a:cs typeface="+mn-cs"/>
                          <a:sym typeface="Arial"/>
                        </a:rPr>
                        <a:t>48</a:t>
                      </a:r>
                      <a:endParaRPr lang="en-US" sz="1867" b="0" i="0" u="none" strike="noStrike" cap="none" dirty="0">
                        <a:solidFill>
                          <a:schemeClr val="dk1"/>
                        </a:solidFill>
                        <a:effectLst/>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1867" b="0" i="0" u="none" strike="noStrike" cap="none">
                          <a:solidFill>
                            <a:schemeClr val="dk1"/>
                          </a:solidFill>
                          <a:effectLst/>
                          <a:latin typeface="+mn-lt"/>
                          <a:ea typeface="+mn-ea"/>
                          <a:cs typeface="+mn-cs"/>
                          <a:sym typeface="Arial"/>
                        </a:rPr>
                        <a:t>71.43%</a:t>
                      </a:r>
                      <a:endParaRPr lang="en-US" sz="1867" b="0" i="0" u="none" strike="noStrike" cap="none">
                        <a:solidFill>
                          <a:schemeClr val="dk1"/>
                        </a:solidFill>
                        <a:effectLst/>
                        <a:latin typeface="+mn-lt"/>
                        <a:ea typeface="+mn-ea"/>
                        <a:cs typeface="+mn-cs"/>
                        <a:sym typeface="Arial"/>
                      </a:endParaRPr>
                    </a:p>
                  </a:txBody>
                  <a:tcPr marL="68580" marR="68580" marT="0" marB="0" anchor="ctr"/>
                </a:tc>
                <a:tc>
                  <a:txBody>
                    <a:bodyPr/>
                    <a:lstStyle/>
                    <a:p>
                      <a:pPr marR="0" algn="ctr" rtl="0">
                        <a:lnSpc>
                          <a:spcPct val="100000"/>
                        </a:lnSpc>
                        <a:spcBef>
                          <a:spcPts val="0"/>
                        </a:spcBef>
                        <a:spcAft>
                          <a:spcPts val="0"/>
                        </a:spcAft>
                        <a:buClr>
                          <a:srgbClr val="000000"/>
                        </a:buClr>
                        <a:buFont typeface="Arial"/>
                      </a:pPr>
                      <a:r>
                        <a:rPr lang="vi-VN" sz="1867" b="0" i="0" u="none" strike="noStrike" cap="none" dirty="0">
                          <a:solidFill>
                            <a:schemeClr val="dk1"/>
                          </a:solidFill>
                          <a:effectLst/>
                          <a:latin typeface="+mn-lt"/>
                          <a:ea typeface="+mn-ea"/>
                          <a:cs typeface="+mn-cs"/>
                          <a:sym typeface="Arial"/>
                        </a:rPr>
                        <a:t>72.73%</a:t>
                      </a:r>
                      <a:endParaRPr lang="en-US" sz="1867" b="0" i="0" u="none" strike="noStrike" cap="none" dirty="0">
                        <a:solidFill>
                          <a:schemeClr val="dk1"/>
                        </a:solidFill>
                        <a:effectLst/>
                        <a:latin typeface="+mn-lt"/>
                        <a:ea typeface="+mn-ea"/>
                        <a:cs typeface="+mn-cs"/>
                        <a:sym typeface="Arial"/>
                      </a:endParaRPr>
                    </a:p>
                  </a:txBody>
                  <a:tcPr marL="68580" marR="68580" marT="0" marB="0" anchor="ctr"/>
                </a:tc>
                <a:extLst>
                  <a:ext uri="{0D108BD9-81ED-4DB2-BD59-A6C34878D82A}">
                    <a16:rowId xmlns:a16="http://schemas.microsoft.com/office/drawing/2014/main" val="2963107406"/>
                  </a:ext>
                </a:extLst>
              </a:tr>
              <a:tr h="370840">
                <a:tc>
                  <a:txBody>
                    <a:bodyPr/>
                    <a:lstStyle/>
                    <a:p>
                      <a:r>
                        <a:rPr lang="fr-FR" sz="2400" dirty="0" err="1">
                          <a:solidFill>
                            <a:schemeClr val="bg1"/>
                          </a:solidFill>
                        </a:rPr>
                        <a:t>Tất</a:t>
                      </a:r>
                      <a:r>
                        <a:rPr lang="fr-FR" sz="2400" dirty="0">
                          <a:solidFill>
                            <a:schemeClr val="bg1"/>
                          </a:solidFill>
                        </a:rPr>
                        <a:t> </a:t>
                      </a:r>
                      <a:r>
                        <a:rPr lang="fr-FR" sz="2400" dirty="0" err="1">
                          <a:solidFill>
                            <a:schemeClr val="bg1"/>
                          </a:solidFill>
                        </a:rPr>
                        <a:t>cả</a:t>
                      </a:r>
                      <a:endParaRPr lang="fr-FR" sz="2400" dirty="0">
                        <a:solidFill>
                          <a:schemeClr val="bg1"/>
                        </a:solidFill>
                      </a:endParaRPr>
                    </a:p>
                  </a:txBody>
                  <a:tcPr>
                    <a:solidFill>
                      <a:schemeClr val="accent1">
                        <a:lumMod val="75000"/>
                      </a:schemeClr>
                    </a:solidFill>
                  </a:tcPr>
                </a:tc>
                <a:tc>
                  <a:txBody>
                    <a:bodyPr/>
                    <a:lstStyle/>
                    <a:p>
                      <a:pPr marR="0" algn="ctr" rtl="0">
                        <a:lnSpc>
                          <a:spcPct val="100000"/>
                        </a:lnSpc>
                        <a:spcBef>
                          <a:spcPts val="0"/>
                        </a:spcBef>
                        <a:spcAft>
                          <a:spcPts val="0"/>
                        </a:spcAft>
                        <a:buClr>
                          <a:srgbClr val="000000"/>
                        </a:buClr>
                        <a:buFont typeface="Arial"/>
                      </a:pPr>
                      <a:r>
                        <a:rPr lang="vi-VN" sz="2400" b="0" i="0" u="none" strike="noStrike" cap="none" dirty="0">
                          <a:solidFill>
                            <a:schemeClr val="bg1"/>
                          </a:solidFill>
                          <a:latin typeface="+mn-lt"/>
                          <a:ea typeface="+mn-ea"/>
                          <a:cs typeface="+mn-cs"/>
                          <a:sym typeface="Arial"/>
                        </a:rPr>
                        <a:t>107</a:t>
                      </a:r>
                      <a:endParaRPr lang="en-US" sz="2400" b="0" i="0" u="none" strike="noStrike" cap="none" dirty="0">
                        <a:solidFill>
                          <a:schemeClr val="bg1"/>
                        </a:solidFill>
                        <a:latin typeface="+mn-lt"/>
                        <a:ea typeface="+mn-ea"/>
                        <a:cs typeface="+mn-cs"/>
                        <a:sym typeface="Arial"/>
                      </a:endParaRPr>
                    </a:p>
                  </a:txBody>
                  <a:tcPr marL="68580" marR="68580" marT="0" marB="0" anchor="ctr">
                    <a:solidFill>
                      <a:schemeClr val="accent1">
                        <a:lumMod val="75000"/>
                      </a:schemeClr>
                    </a:solidFill>
                  </a:tcPr>
                </a:tc>
                <a:tc>
                  <a:txBody>
                    <a:bodyPr/>
                    <a:lstStyle/>
                    <a:p>
                      <a:pPr marR="0" algn="ctr" rtl="0">
                        <a:lnSpc>
                          <a:spcPct val="100000"/>
                        </a:lnSpc>
                        <a:spcBef>
                          <a:spcPts val="0"/>
                        </a:spcBef>
                        <a:spcAft>
                          <a:spcPts val="0"/>
                        </a:spcAft>
                        <a:buClr>
                          <a:srgbClr val="000000"/>
                        </a:buClr>
                        <a:buFont typeface="Arial"/>
                      </a:pPr>
                      <a:r>
                        <a:rPr lang="vi-VN" sz="2400" b="0" i="0" u="none" strike="noStrike" cap="none" dirty="0">
                          <a:solidFill>
                            <a:schemeClr val="bg1"/>
                          </a:solidFill>
                          <a:latin typeface="+mn-lt"/>
                          <a:ea typeface="+mn-ea"/>
                          <a:cs typeface="+mn-cs"/>
                          <a:sym typeface="Arial"/>
                        </a:rPr>
                        <a:t>145</a:t>
                      </a:r>
                      <a:endParaRPr lang="en-US" sz="2400" b="0" i="0" u="none" strike="noStrike" cap="none" dirty="0">
                        <a:solidFill>
                          <a:schemeClr val="bg1"/>
                        </a:solidFill>
                        <a:latin typeface="+mn-lt"/>
                        <a:ea typeface="+mn-ea"/>
                        <a:cs typeface="+mn-cs"/>
                        <a:sym typeface="Arial"/>
                      </a:endParaRPr>
                    </a:p>
                  </a:txBody>
                  <a:tcPr marL="68580" marR="68580" marT="0" marB="0" anchor="ctr">
                    <a:solidFill>
                      <a:schemeClr val="accent1">
                        <a:lumMod val="75000"/>
                      </a:schemeClr>
                    </a:solidFill>
                  </a:tcPr>
                </a:tc>
                <a:tc>
                  <a:txBody>
                    <a:bodyPr/>
                    <a:lstStyle/>
                    <a:p>
                      <a:pPr algn="ctr">
                        <a:lnSpc>
                          <a:spcPct val="107000"/>
                        </a:lnSpc>
                        <a:spcAft>
                          <a:spcPts val="800"/>
                        </a:spcAft>
                      </a:pPr>
                      <a:r>
                        <a:rPr lang="vi-VN" sz="2400" b="0" i="0" u="none" strike="noStrike" cap="none" dirty="0">
                          <a:solidFill>
                            <a:schemeClr val="bg1"/>
                          </a:solidFill>
                          <a:latin typeface="+mn-lt"/>
                          <a:ea typeface="+mn-ea"/>
                          <a:cs typeface="+mn-cs"/>
                          <a:sym typeface="Arial"/>
                        </a:rPr>
                        <a:t>28</a:t>
                      </a:r>
                      <a:endParaRPr lang="en-US" sz="2400" b="0" i="0" u="none" strike="noStrike" cap="none" dirty="0">
                        <a:solidFill>
                          <a:schemeClr val="bg1"/>
                        </a:solidFill>
                        <a:latin typeface="+mn-lt"/>
                        <a:ea typeface="+mn-ea"/>
                        <a:cs typeface="+mn-cs"/>
                        <a:sym typeface="Arial"/>
                      </a:endParaRPr>
                    </a:p>
                  </a:txBody>
                  <a:tcPr marL="68580" marR="68580" marT="0" marB="0" anchor="ctr">
                    <a:solidFill>
                      <a:schemeClr val="accent1">
                        <a:lumMod val="75000"/>
                      </a:schemeClr>
                    </a:solidFill>
                  </a:tcPr>
                </a:tc>
                <a:tc>
                  <a:txBody>
                    <a:bodyPr/>
                    <a:lstStyle/>
                    <a:p>
                      <a:pPr algn="ctr">
                        <a:lnSpc>
                          <a:spcPct val="107000"/>
                        </a:lnSpc>
                        <a:spcAft>
                          <a:spcPts val="800"/>
                        </a:spcAft>
                      </a:pPr>
                      <a:r>
                        <a:rPr lang="vi-VN" sz="2400" b="0" i="0" u="none" strike="noStrike" cap="none" dirty="0">
                          <a:solidFill>
                            <a:schemeClr val="bg1"/>
                          </a:solidFill>
                          <a:latin typeface="+mn-lt"/>
                          <a:ea typeface="+mn-ea"/>
                          <a:cs typeface="+mn-cs"/>
                          <a:sym typeface="Arial"/>
                        </a:rPr>
                        <a:t>52</a:t>
                      </a:r>
                      <a:endParaRPr lang="en-US" sz="2400" b="0" i="0" u="none" strike="noStrike" cap="none" dirty="0">
                        <a:solidFill>
                          <a:schemeClr val="bg1"/>
                        </a:solidFill>
                        <a:latin typeface="+mn-lt"/>
                        <a:ea typeface="+mn-ea"/>
                        <a:cs typeface="+mn-cs"/>
                        <a:sym typeface="Arial"/>
                      </a:endParaRPr>
                    </a:p>
                  </a:txBody>
                  <a:tcPr marL="68580" marR="68580" marT="0" marB="0" anchor="ctr">
                    <a:solidFill>
                      <a:schemeClr val="accent1">
                        <a:lumMod val="75000"/>
                      </a:schemeClr>
                    </a:solidFill>
                  </a:tcPr>
                </a:tc>
                <a:tc>
                  <a:txBody>
                    <a:bodyPr/>
                    <a:lstStyle/>
                    <a:p>
                      <a:pPr algn="ctr">
                        <a:lnSpc>
                          <a:spcPct val="107000"/>
                        </a:lnSpc>
                        <a:spcAft>
                          <a:spcPts val="800"/>
                        </a:spcAft>
                      </a:pPr>
                      <a:r>
                        <a:rPr lang="vi-VN" sz="2400" b="0" i="0" u="none" strike="noStrike" cap="none" dirty="0">
                          <a:solidFill>
                            <a:schemeClr val="bg1"/>
                          </a:solidFill>
                          <a:latin typeface="+mn-lt"/>
                          <a:ea typeface="+mn-ea"/>
                          <a:cs typeface="+mn-cs"/>
                          <a:sym typeface="Arial"/>
                        </a:rPr>
                        <a:t>26.17%</a:t>
                      </a:r>
                      <a:endParaRPr lang="en-US" sz="2400" b="0" i="0" u="none" strike="noStrike" cap="none" dirty="0">
                        <a:solidFill>
                          <a:schemeClr val="bg1"/>
                        </a:solidFill>
                        <a:latin typeface="+mn-lt"/>
                        <a:ea typeface="+mn-ea"/>
                        <a:cs typeface="+mn-cs"/>
                        <a:sym typeface="Arial"/>
                      </a:endParaRPr>
                    </a:p>
                  </a:txBody>
                  <a:tcPr marL="68580" marR="68580" marT="0" marB="0" anchor="ctr">
                    <a:solidFill>
                      <a:schemeClr val="accent1">
                        <a:lumMod val="75000"/>
                      </a:schemeClr>
                    </a:solidFill>
                  </a:tcPr>
                </a:tc>
                <a:tc>
                  <a:txBody>
                    <a:bodyPr/>
                    <a:lstStyle/>
                    <a:p>
                      <a:pPr algn="ctr">
                        <a:lnSpc>
                          <a:spcPct val="107000"/>
                        </a:lnSpc>
                        <a:spcAft>
                          <a:spcPts val="800"/>
                        </a:spcAft>
                      </a:pPr>
                      <a:r>
                        <a:rPr lang="vi-VN" sz="2400" b="0" i="0" u="none" strike="noStrike" cap="none" dirty="0">
                          <a:solidFill>
                            <a:schemeClr val="bg1"/>
                          </a:solidFill>
                          <a:latin typeface="+mn-lt"/>
                          <a:ea typeface="+mn-ea"/>
                          <a:cs typeface="+mn-cs"/>
                          <a:sym typeface="Arial"/>
                        </a:rPr>
                        <a:t>25.86%</a:t>
                      </a:r>
                      <a:endParaRPr lang="en-US" sz="2400" b="0" i="0" u="none" strike="noStrike" cap="none" dirty="0">
                        <a:solidFill>
                          <a:schemeClr val="bg1"/>
                        </a:solidFill>
                        <a:latin typeface="+mn-lt"/>
                        <a:ea typeface="+mn-ea"/>
                        <a:cs typeface="+mn-cs"/>
                        <a:sym typeface="Arial"/>
                      </a:endParaRPr>
                    </a:p>
                  </a:txBody>
                  <a:tcPr marL="68580" marR="68580" marT="0" marB="0" anchor="ctr">
                    <a:solidFill>
                      <a:schemeClr val="accent1">
                        <a:lumMod val="75000"/>
                      </a:schemeClr>
                    </a:solidFill>
                  </a:tcPr>
                </a:tc>
                <a:extLst>
                  <a:ext uri="{0D108BD9-81ED-4DB2-BD59-A6C34878D82A}">
                    <a16:rowId xmlns:a16="http://schemas.microsoft.com/office/drawing/2014/main" val="4910214"/>
                  </a:ext>
                </a:extLst>
              </a:tr>
            </a:tbl>
          </a:graphicData>
        </a:graphic>
      </p:graphicFrame>
      <p:sp>
        <p:nvSpPr>
          <p:cNvPr id="2" name="TextBox 1">
            <a:extLst>
              <a:ext uri="{FF2B5EF4-FFF2-40B4-BE49-F238E27FC236}">
                <a16:creationId xmlns:a16="http://schemas.microsoft.com/office/drawing/2014/main" id="{3E9E76E9-1BB0-3C13-3E0A-99D94DE84C40}"/>
              </a:ext>
            </a:extLst>
          </p:cNvPr>
          <p:cNvSpPr txBox="1"/>
          <p:nvPr/>
        </p:nvSpPr>
        <p:spPr>
          <a:xfrm>
            <a:off x="204933" y="4969353"/>
            <a:ext cx="11461424" cy="646331"/>
          </a:xfrm>
          <a:prstGeom prst="rect">
            <a:avLst/>
          </a:prstGeom>
          <a:noFill/>
        </p:spPr>
        <p:txBody>
          <a:bodyPr wrap="square" rtlCol="0">
            <a:spAutoFit/>
          </a:bodyPr>
          <a:lstStyle/>
          <a:p>
            <a:pPr algn="just">
              <a:spcAft>
                <a:spcPts val="1000"/>
              </a:spcAft>
            </a:pPr>
            <a:r>
              <a:rPr lang="en-US" b="1" i="1" dirty="0">
                <a:solidFill>
                  <a:srgbClr val="FFFFFF"/>
                </a:solidFill>
              </a:rPr>
              <a:t>(*)</a:t>
            </a:r>
            <a:r>
              <a:rPr lang="en-US" b="1" i="1" dirty="0" err="1">
                <a:solidFill>
                  <a:srgbClr val="FFFFFF"/>
                </a:solidFill>
              </a:rPr>
              <a:t>Kết</a:t>
            </a:r>
            <a:r>
              <a:rPr lang="en-US" b="1" i="1" dirty="0">
                <a:solidFill>
                  <a:srgbClr val="FFFFFF"/>
                </a:solidFill>
              </a:rPr>
              <a:t> </a:t>
            </a:r>
            <a:r>
              <a:rPr lang="en-US" b="1" i="1" dirty="0" err="1">
                <a:solidFill>
                  <a:srgbClr val="FFFFFF"/>
                </a:solidFill>
              </a:rPr>
              <a:t>quả</a:t>
            </a:r>
            <a:r>
              <a:rPr lang="en-US" b="1" i="1" dirty="0">
                <a:solidFill>
                  <a:srgbClr val="FFFFFF"/>
                </a:solidFill>
              </a:rPr>
              <a:t> </a:t>
            </a:r>
            <a:r>
              <a:rPr lang="en-US" b="1" i="1" dirty="0" err="1">
                <a:solidFill>
                  <a:srgbClr val="FFFFFF"/>
                </a:solidFill>
              </a:rPr>
              <a:t>tính</a:t>
            </a:r>
            <a:r>
              <a:rPr lang="en-US" b="1" i="1" dirty="0">
                <a:solidFill>
                  <a:srgbClr val="FFFFFF"/>
                </a:solidFill>
              </a:rPr>
              <a:t> </a:t>
            </a:r>
            <a:r>
              <a:rPr lang="en-US" b="1" i="1" dirty="0" err="1">
                <a:solidFill>
                  <a:srgbClr val="FFFFFF"/>
                </a:solidFill>
              </a:rPr>
              <a:t>đến</a:t>
            </a:r>
            <a:r>
              <a:rPr lang="en-US" b="1" i="1" dirty="0">
                <a:solidFill>
                  <a:srgbClr val="FFFFFF"/>
                </a:solidFill>
              </a:rPr>
              <a:t> </a:t>
            </a:r>
            <a:r>
              <a:rPr lang="en-US" b="1" i="1" dirty="0" err="1">
                <a:solidFill>
                  <a:srgbClr val="FFFFFF"/>
                </a:solidFill>
              </a:rPr>
              <a:t>năm</a:t>
            </a:r>
            <a:r>
              <a:rPr lang="en-US" b="1" i="1" dirty="0">
                <a:solidFill>
                  <a:srgbClr val="FFFFFF"/>
                </a:solidFill>
              </a:rPr>
              <a:t> 2022, </a:t>
            </a:r>
            <a:r>
              <a:rPr lang="en-US" b="1" i="1" dirty="0" err="1">
                <a:solidFill>
                  <a:srgbClr val="FFFFFF"/>
                </a:solidFill>
              </a:rPr>
              <a:t>năm</a:t>
            </a:r>
            <a:r>
              <a:rPr lang="en-US" b="1" i="1" dirty="0">
                <a:solidFill>
                  <a:srgbClr val="FFFFFF"/>
                </a:solidFill>
              </a:rPr>
              <a:t> 2023 </a:t>
            </a:r>
            <a:r>
              <a:rPr lang="en-US" b="1" i="1" dirty="0" err="1">
                <a:solidFill>
                  <a:srgbClr val="FFFFFF"/>
                </a:solidFill>
              </a:rPr>
              <a:t>đã</a:t>
            </a:r>
            <a:r>
              <a:rPr lang="en-US" b="1" i="1" dirty="0">
                <a:solidFill>
                  <a:srgbClr val="FFFFFF"/>
                </a:solidFill>
              </a:rPr>
              <a:t> </a:t>
            </a:r>
            <a:r>
              <a:rPr lang="en-US" b="1" i="1" dirty="0" err="1">
                <a:solidFill>
                  <a:srgbClr val="FFFFFF"/>
                </a:solidFill>
              </a:rPr>
              <a:t>kiểm</a:t>
            </a:r>
            <a:r>
              <a:rPr lang="en-US" b="1" i="1" dirty="0">
                <a:solidFill>
                  <a:srgbClr val="FFFFFF"/>
                </a:solidFill>
              </a:rPr>
              <a:t> </a:t>
            </a:r>
            <a:r>
              <a:rPr lang="en-US" b="1" i="1" dirty="0" err="1">
                <a:solidFill>
                  <a:srgbClr val="FFFFFF"/>
                </a:solidFill>
              </a:rPr>
              <a:t>định</a:t>
            </a:r>
            <a:r>
              <a:rPr lang="en-US" b="1" i="1" dirty="0">
                <a:solidFill>
                  <a:srgbClr val="FFFFFF"/>
                </a:solidFill>
              </a:rPr>
              <a:t> </a:t>
            </a:r>
            <a:r>
              <a:rPr lang="en-US" b="1" i="1" dirty="0" err="1">
                <a:solidFill>
                  <a:srgbClr val="FFFFFF"/>
                </a:solidFill>
              </a:rPr>
              <a:t>thêm</a:t>
            </a:r>
            <a:r>
              <a:rPr lang="en-US" b="1" i="1" dirty="0">
                <a:solidFill>
                  <a:srgbClr val="FFFFFF"/>
                </a:solidFill>
              </a:rPr>
              <a:t> 6 CTĐT, </a:t>
            </a:r>
            <a:r>
              <a:rPr lang="en-US" b="1" i="1" dirty="0" err="1">
                <a:solidFill>
                  <a:srgbClr val="FFFFFF"/>
                </a:solidFill>
              </a:rPr>
              <a:t>đã</a:t>
            </a:r>
            <a:r>
              <a:rPr lang="en-US" b="1" i="1" dirty="0">
                <a:solidFill>
                  <a:srgbClr val="FFFFFF"/>
                </a:solidFill>
              </a:rPr>
              <a:t> </a:t>
            </a:r>
            <a:r>
              <a:rPr lang="en-US" b="1" i="1" dirty="0" err="1">
                <a:solidFill>
                  <a:srgbClr val="FFFFFF"/>
                </a:solidFill>
              </a:rPr>
              <a:t>có</a:t>
            </a:r>
            <a:r>
              <a:rPr lang="en-US" b="1" i="1" dirty="0">
                <a:solidFill>
                  <a:srgbClr val="FFFFFF"/>
                </a:solidFill>
              </a:rPr>
              <a:t> </a:t>
            </a:r>
            <a:r>
              <a:rPr lang="en-US" b="1" i="1" dirty="0" err="1">
                <a:solidFill>
                  <a:srgbClr val="FFFFFF"/>
                </a:solidFill>
              </a:rPr>
              <a:t>kết</a:t>
            </a:r>
            <a:r>
              <a:rPr lang="en-US" b="1" i="1" dirty="0">
                <a:solidFill>
                  <a:srgbClr val="FFFFFF"/>
                </a:solidFill>
              </a:rPr>
              <a:t> </a:t>
            </a:r>
            <a:r>
              <a:rPr lang="en-US" b="1" i="1" dirty="0" err="1">
                <a:solidFill>
                  <a:srgbClr val="FFFFFF"/>
                </a:solidFill>
              </a:rPr>
              <a:t>quả</a:t>
            </a:r>
            <a:r>
              <a:rPr lang="en-US" b="1" i="1" dirty="0">
                <a:solidFill>
                  <a:srgbClr val="FFFFFF"/>
                </a:solidFill>
              </a:rPr>
              <a:t> </a:t>
            </a:r>
            <a:r>
              <a:rPr lang="en-US" b="1" i="1" dirty="0" err="1">
                <a:solidFill>
                  <a:srgbClr val="FFFFFF"/>
                </a:solidFill>
              </a:rPr>
              <a:t>đạt</a:t>
            </a:r>
            <a:r>
              <a:rPr lang="en-US" b="1" i="1" dirty="0">
                <a:solidFill>
                  <a:srgbClr val="FFFFFF"/>
                </a:solidFill>
              </a:rPr>
              <a:t> </a:t>
            </a:r>
            <a:r>
              <a:rPr lang="en-US" b="1" i="1" dirty="0" err="1">
                <a:solidFill>
                  <a:srgbClr val="FFFFFF"/>
                </a:solidFill>
              </a:rPr>
              <a:t>nhưng</a:t>
            </a:r>
            <a:r>
              <a:rPr lang="en-US" b="1" i="1" dirty="0">
                <a:solidFill>
                  <a:srgbClr val="FFFFFF"/>
                </a:solidFill>
              </a:rPr>
              <a:t> </a:t>
            </a:r>
            <a:r>
              <a:rPr lang="en-US" b="1" i="1" dirty="0" err="1">
                <a:solidFill>
                  <a:srgbClr val="FFFFFF"/>
                </a:solidFill>
              </a:rPr>
              <a:t>chưa</a:t>
            </a:r>
            <a:r>
              <a:rPr lang="en-US" b="1" i="1" dirty="0">
                <a:solidFill>
                  <a:srgbClr val="FFFFFF"/>
                </a:solidFill>
              </a:rPr>
              <a:t> </a:t>
            </a:r>
            <a:r>
              <a:rPr lang="en-US" b="1" i="1" dirty="0" err="1">
                <a:solidFill>
                  <a:srgbClr val="FFFFFF"/>
                </a:solidFill>
              </a:rPr>
              <a:t>trao</a:t>
            </a:r>
            <a:r>
              <a:rPr lang="en-US" b="1" i="1" dirty="0">
                <a:solidFill>
                  <a:srgbClr val="FFFFFF"/>
                </a:solidFill>
              </a:rPr>
              <a:t> </a:t>
            </a:r>
            <a:r>
              <a:rPr lang="en-US" b="1" i="1" dirty="0" err="1">
                <a:solidFill>
                  <a:srgbClr val="FFFFFF"/>
                </a:solidFill>
              </a:rPr>
              <a:t>chứng</a:t>
            </a:r>
            <a:r>
              <a:rPr lang="en-US" b="1" i="1" dirty="0">
                <a:solidFill>
                  <a:srgbClr val="FFFFFF"/>
                </a:solidFill>
              </a:rPr>
              <a:t> </a:t>
            </a:r>
            <a:r>
              <a:rPr lang="en-US" b="1" i="1" dirty="0" err="1">
                <a:solidFill>
                  <a:srgbClr val="FFFFFF"/>
                </a:solidFill>
              </a:rPr>
              <a:t>chỉ</a:t>
            </a:r>
            <a:r>
              <a:rPr lang="en-US" b="1" i="1" dirty="0">
                <a:solidFill>
                  <a:srgbClr val="FFFFFF"/>
                </a:solidFill>
              </a:rPr>
              <a:t> </a:t>
            </a:r>
            <a:r>
              <a:rPr lang="en-US" b="1" i="1" dirty="0" err="1">
                <a:solidFill>
                  <a:srgbClr val="FFFFFF"/>
                </a:solidFill>
              </a:rPr>
              <a:t>công</a:t>
            </a:r>
            <a:r>
              <a:rPr lang="en-US" b="1" i="1" dirty="0">
                <a:solidFill>
                  <a:srgbClr val="FFFFFF"/>
                </a:solidFill>
              </a:rPr>
              <a:t> </a:t>
            </a:r>
            <a:r>
              <a:rPr lang="en-US" b="1" i="1" dirty="0" err="1">
                <a:solidFill>
                  <a:srgbClr val="FFFFFF"/>
                </a:solidFill>
              </a:rPr>
              <a:t>nhận</a:t>
            </a:r>
            <a:r>
              <a:rPr lang="en-US" b="1" i="1" dirty="0">
                <a:solidFill>
                  <a:srgbClr val="FFFFFF"/>
                </a:solidFill>
              </a:rPr>
              <a:t>. </a:t>
            </a:r>
          </a:p>
        </p:txBody>
      </p:sp>
      <p:sp>
        <p:nvSpPr>
          <p:cNvPr id="5" name="TextBox 4">
            <a:extLst>
              <a:ext uri="{FF2B5EF4-FFF2-40B4-BE49-F238E27FC236}">
                <a16:creationId xmlns:a16="http://schemas.microsoft.com/office/drawing/2014/main" id="{2A2D3DBC-E79C-F3CA-7AE7-CE31105C42A9}"/>
              </a:ext>
            </a:extLst>
          </p:cNvPr>
          <p:cNvSpPr txBox="1"/>
          <p:nvPr/>
        </p:nvSpPr>
        <p:spPr>
          <a:xfrm>
            <a:off x="1374908" y="437337"/>
            <a:ext cx="10903743" cy="739113"/>
          </a:xfrm>
          <a:prstGeom prst="rect">
            <a:avLst/>
          </a:prstGeom>
          <a:noFill/>
        </p:spPr>
        <p:txBody>
          <a:bodyPr wrap="square">
            <a:spAutoFit/>
          </a:bodyPr>
          <a:lstStyle/>
          <a:p>
            <a:pPr defTabSz="609630">
              <a:lnSpc>
                <a:spcPts val="5994"/>
              </a:lnSpc>
            </a:pPr>
            <a:r>
              <a:rPr lang="en-US" sz="2400" b="1" kern="100" dirty="0">
                <a:solidFill>
                  <a:schemeClr val="tx2"/>
                </a:solidFill>
              </a:rPr>
              <a:t>3. </a:t>
            </a:r>
            <a:r>
              <a:rPr lang="en-US" sz="2400" b="1" dirty="0">
                <a:solidFill>
                  <a:schemeClr val="bg1"/>
                </a:solidFill>
                <a:latin typeface="Segoe UI" panose="020B0502040204020203" pitchFamily="34" charset="0"/>
                <a:cs typeface="Segoe UI" panose="020B0502040204020203" pitchFamily="34" charset="0"/>
              </a:rPr>
              <a:t>XÂY DỰNG HỆ THỐNG BẢO ĐẢM CHẤT LƯỢNG TOÀN DIỆN</a:t>
            </a:r>
          </a:p>
        </p:txBody>
      </p:sp>
      <p:sp>
        <p:nvSpPr>
          <p:cNvPr id="3" name="Title 1">
            <a:extLst>
              <a:ext uri="{FF2B5EF4-FFF2-40B4-BE49-F238E27FC236}">
                <a16:creationId xmlns:a16="http://schemas.microsoft.com/office/drawing/2014/main" id="{27C94DB0-31EC-B4F1-74FC-8A26CA58EEB9}"/>
              </a:ext>
            </a:extLst>
          </p:cNvPr>
          <p:cNvSpPr txBox="1">
            <a:spLocks/>
          </p:cNvSpPr>
          <p:nvPr/>
        </p:nvSpPr>
        <p:spPr>
          <a:xfrm flipH="1">
            <a:off x="0" y="-115821"/>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extLst>
      <p:ext uri="{BB962C8B-B14F-4D97-AF65-F5344CB8AC3E}">
        <p14:creationId xmlns:p14="http://schemas.microsoft.com/office/powerpoint/2010/main" val="220171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picture containing nature&#10;&#10;Description generated with very high confidence">
            <a:extLst>
              <a:ext uri="{FF2B5EF4-FFF2-40B4-BE49-F238E27FC236}">
                <a16:creationId xmlns:a16="http://schemas.microsoft.com/office/drawing/2014/main" id="{23286977-3686-4800-B64D-EB0357D9C167}"/>
              </a:ext>
            </a:extLst>
          </p:cNvPr>
          <p:cNvPicPr>
            <a:picLocks noChangeAspect="1"/>
          </p:cNvPicPr>
          <p:nvPr/>
        </p:nvPicPr>
        <p:blipFill>
          <a:blip r:embed="rId3"/>
          <a:stretch>
            <a:fillRect/>
          </a:stretch>
        </p:blipFill>
        <p:spPr>
          <a:xfrm>
            <a:off x="668867" y="374363"/>
            <a:ext cx="10337799" cy="6439475"/>
          </a:xfrm>
          <a:prstGeom prst="rect">
            <a:avLst/>
          </a:prstGeom>
        </p:spPr>
      </p:pic>
      <p:pic>
        <p:nvPicPr>
          <p:cNvPr id="11" name="Picture 2" descr="Image result for flag usa png">
            <a:extLst>
              <a:ext uri="{FF2B5EF4-FFF2-40B4-BE49-F238E27FC236}">
                <a16:creationId xmlns:a16="http://schemas.microsoft.com/office/drawing/2014/main" id="{67487F89-BFE1-4D7F-B201-D614AAF02B55}"/>
              </a:ext>
            </a:extLst>
          </p:cNvPr>
          <p:cNvPicPr/>
          <p:nvPr/>
        </p:nvPicPr>
        <p:blipFill>
          <a:blip r:embed="rId4" cstate="screen">
            <a:extLst>
              <a:ext uri="{28A0092B-C50C-407E-A947-70E740481C1C}">
                <a14:useLocalDpi xmlns:a14="http://schemas.microsoft.com/office/drawing/2010/main"/>
              </a:ext>
            </a:extLst>
          </a:blip>
          <a:stretch/>
        </p:blipFill>
        <p:spPr>
          <a:xfrm>
            <a:off x="745333" y="2401400"/>
            <a:ext cx="865400" cy="466867"/>
          </a:xfrm>
          <a:prstGeom prst="rect">
            <a:avLst/>
          </a:prstGeom>
          <a:ln>
            <a:solidFill>
              <a:srgbClr val="F7A51E"/>
            </a:solidFill>
          </a:ln>
        </p:spPr>
      </p:pic>
      <p:pic>
        <p:nvPicPr>
          <p:cNvPr id="12" name="Picture 4" descr="Image result for flag australia png">
            <a:extLst>
              <a:ext uri="{FF2B5EF4-FFF2-40B4-BE49-F238E27FC236}">
                <a16:creationId xmlns:a16="http://schemas.microsoft.com/office/drawing/2014/main" id="{4BB1E76D-AE10-4159-8A9F-8F95947BE7C3}"/>
              </a:ext>
            </a:extLst>
          </p:cNvPr>
          <p:cNvPicPr/>
          <p:nvPr/>
        </p:nvPicPr>
        <p:blipFill>
          <a:blip r:embed="rId5" cstate="screen">
            <a:extLst>
              <a:ext uri="{28A0092B-C50C-407E-A947-70E740481C1C}">
                <a14:useLocalDpi xmlns:a14="http://schemas.microsoft.com/office/drawing/2010/main"/>
              </a:ext>
            </a:extLst>
          </a:blip>
          <a:stretch/>
        </p:blipFill>
        <p:spPr>
          <a:xfrm>
            <a:off x="7646387" y="4598147"/>
            <a:ext cx="688680" cy="348333"/>
          </a:xfrm>
          <a:prstGeom prst="rect">
            <a:avLst/>
          </a:prstGeom>
          <a:ln>
            <a:solidFill>
              <a:srgbClr val="F7A51E"/>
            </a:solidFill>
          </a:ln>
        </p:spPr>
      </p:pic>
      <p:pic>
        <p:nvPicPr>
          <p:cNvPr id="13" name="Picture 2" descr="Image result for flag JAPAN png">
            <a:extLst>
              <a:ext uri="{FF2B5EF4-FFF2-40B4-BE49-F238E27FC236}">
                <a16:creationId xmlns:a16="http://schemas.microsoft.com/office/drawing/2014/main" id="{C43C533E-164B-45A0-978A-A46834509B98}"/>
              </a:ext>
            </a:extLst>
          </p:cNvPr>
          <p:cNvPicPr/>
          <p:nvPr/>
        </p:nvPicPr>
        <p:blipFill>
          <a:blip r:embed="rId6" cstate="screen">
            <a:extLst>
              <a:ext uri="{28A0092B-C50C-407E-A947-70E740481C1C}">
                <a14:useLocalDpi xmlns:a14="http://schemas.microsoft.com/office/drawing/2010/main"/>
              </a:ext>
            </a:extLst>
          </a:blip>
          <a:stretch/>
        </p:blipFill>
        <p:spPr>
          <a:xfrm>
            <a:off x="9898187" y="2458654"/>
            <a:ext cx="651507" cy="428373"/>
          </a:xfrm>
          <a:prstGeom prst="rect">
            <a:avLst/>
          </a:prstGeom>
          <a:ln>
            <a:solidFill>
              <a:srgbClr val="F7A51E"/>
            </a:solidFill>
          </a:ln>
        </p:spPr>
      </p:pic>
      <p:pic>
        <p:nvPicPr>
          <p:cNvPr id="14" name="Picture 7" descr="A picture containing drawing&#10;&#10;Description automatically generated">
            <a:extLst>
              <a:ext uri="{FF2B5EF4-FFF2-40B4-BE49-F238E27FC236}">
                <a16:creationId xmlns:a16="http://schemas.microsoft.com/office/drawing/2014/main" id="{394E9729-55CA-47A9-B93D-A24290CC78C8}"/>
              </a:ext>
            </a:extLst>
          </p:cNvPr>
          <p:cNvPicPr/>
          <p:nvPr/>
        </p:nvPicPr>
        <p:blipFill>
          <a:blip r:embed="rId7" cstate="screen">
            <a:extLst>
              <a:ext uri="{28A0092B-C50C-407E-A947-70E740481C1C}">
                <a14:useLocalDpi xmlns:a14="http://schemas.microsoft.com/office/drawing/2010/main"/>
              </a:ext>
            </a:extLst>
          </a:blip>
          <a:stretch/>
        </p:blipFill>
        <p:spPr>
          <a:xfrm>
            <a:off x="10049107" y="5435253"/>
            <a:ext cx="959613" cy="433000"/>
          </a:xfrm>
          <a:prstGeom prst="rect">
            <a:avLst/>
          </a:prstGeom>
          <a:ln>
            <a:solidFill>
              <a:srgbClr val="FFC000"/>
            </a:solidFill>
          </a:ln>
        </p:spPr>
      </p:pic>
      <p:pic>
        <p:nvPicPr>
          <p:cNvPr id="16" name="Picture 8" descr="A picture containing drawing&#10;&#10;Description generated with very high confidence">
            <a:extLst>
              <a:ext uri="{FF2B5EF4-FFF2-40B4-BE49-F238E27FC236}">
                <a16:creationId xmlns:a16="http://schemas.microsoft.com/office/drawing/2014/main" id="{4C9695D6-C6BB-4059-B5B8-988BE857A548}"/>
              </a:ext>
            </a:extLst>
          </p:cNvPr>
          <p:cNvPicPr/>
          <p:nvPr/>
        </p:nvPicPr>
        <p:blipFill>
          <a:blip r:embed="rId8" cstate="screen">
            <a:extLst>
              <a:ext uri="{28A0092B-C50C-407E-A947-70E740481C1C}">
                <a14:useLocalDpi xmlns:a14="http://schemas.microsoft.com/office/drawing/2010/main"/>
              </a:ext>
            </a:extLst>
          </a:blip>
          <a:stretch/>
        </p:blipFill>
        <p:spPr>
          <a:xfrm>
            <a:off x="865160" y="3596334"/>
            <a:ext cx="431320" cy="569453"/>
          </a:xfrm>
          <a:prstGeom prst="rect">
            <a:avLst/>
          </a:prstGeom>
          <a:ln w="9360">
            <a:noFill/>
          </a:ln>
        </p:spPr>
      </p:pic>
      <p:pic>
        <p:nvPicPr>
          <p:cNvPr id="17" name="Picture 10" descr="D:\OISP\SO TAYMARKETING 2010-2011\HINH DUNG +LOGO\CUAshield.jpg">
            <a:extLst>
              <a:ext uri="{FF2B5EF4-FFF2-40B4-BE49-F238E27FC236}">
                <a16:creationId xmlns:a16="http://schemas.microsoft.com/office/drawing/2014/main" id="{E196DC45-1AA6-45EE-B706-253D0C31B983}"/>
              </a:ext>
            </a:extLst>
          </p:cNvPr>
          <p:cNvPicPr/>
          <p:nvPr/>
        </p:nvPicPr>
        <p:blipFill>
          <a:blip r:embed="rId9" cstate="screen">
            <a:extLst>
              <a:ext uri="{28A0092B-C50C-407E-A947-70E740481C1C}">
                <a14:useLocalDpi xmlns:a14="http://schemas.microsoft.com/office/drawing/2010/main"/>
              </a:ext>
            </a:extLst>
          </a:blip>
          <a:stretch/>
        </p:blipFill>
        <p:spPr>
          <a:xfrm>
            <a:off x="1440933" y="3592653"/>
            <a:ext cx="448640" cy="694667"/>
          </a:xfrm>
          <a:prstGeom prst="rect">
            <a:avLst/>
          </a:prstGeom>
          <a:ln w="9360">
            <a:noFill/>
          </a:ln>
        </p:spPr>
      </p:pic>
      <p:pic>
        <p:nvPicPr>
          <p:cNvPr id="18" name="Picture 5" descr="E:\[1] OISP\slide\UIS-Logo-Dome_UISblue.jpg">
            <a:extLst>
              <a:ext uri="{FF2B5EF4-FFF2-40B4-BE49-F238E27FC236}">
                <a16:creationId xmlns:a16="http://schemas.microsoft.com/office/drawing/2014/main" id="{4463A9FA-7DB9-4DC8-8622-EB8EA18F4E19}"/>
              </a:ext>
            </a:extLst>
          </p:cNvPr>
          <p:cNvPicPr/>
          <p:nvPr/>
        </p:nvPicPr>
        <p:blipFill>
          <a:blip r:embed="rId10" cstate="screen">
            <a:extLst>
              <a:ext uri="{28A0092B-C50C-407E-A947-70E740481C1C}">
                <a14:useLocalDpi xmlns:a14="http://schemas.microsoft.com/office/drawing/2010/main"/>
              </a:ext>
            </a:extLst>
          </a:blip>
          <a:stretch/>
        </p:blipFill>
        <p:spPr>
          <a:xfrm>
            <a:off x="260854" y="3461373"/>
            <a:ext cx="555053" cy="778480"/>
          </a:xfrm>
          <a:prstGeom prst="rect">
            <a:avLst/>
          </a:prstGeom>
          <a:ln>
            <a:noFill/>
          </a:ln>
        </p:spPr>
      </p:pic>
      <p:pic>
        <p:nvPicPr>
          <p:cNvPr id="30" name="Picture 23" descr="A picture containing drawing&#10;&#10;Description generated with very high confidence">
            <a:extLst>
              <a:ext uri="{FF2B5EF4-FFF2-40B4-BE49-F238E27FC236}">
                <a16:creationId xmlns:a16="http://schemas.microsoft.com/office/drawing/2014/main" id="{5AA931B7-2D87-4811-813A-EED050D213A1}"/>
              </a:ext>
            </a:extLst>
          </p:cNvPr>
          <p:cNvPicPr/>
          <p:nvPr/>
        </p:nvPicPr>
        <p:blipFill>
          <a:blip r:embed="rId11" cstate="screen">
            <a:extLst>
              <a:ext uri="{28A0092B-C50C-407E-A947-70E740481C1C}">
                <a14:useLocalDpi xmlns:a14="http://schemas.microsoft.com/office/drawing/2010/main"/>
              </a:ext>
            </a:extLst>
          </a:blip>
          <a:stretch/>
        </p:blipFill>
        <p:spPr>
          <a:xfrm>
            <a:off x="6201613" y="5953500"/>
            <a:ext cx="1231680" cy="615840"/>
          </a:xfrm>
          <a:prstGeom prst="rect">
            <a:avLst/>
          </a:prstGeom>
          <a:ln>
            <a:noFill/>
          </a:ln>
        </p:spPr>
      </p:pic>
      <p:pic>
        <p:nvPicPr>
          <p:cNvPr id="32" name="Picture 25" descr="A close up of a sign&#10;&#10;Description generated with very high confidence">
            <a:extLst>
              <a:ext uri="{FF2B5EF4-FFF2-40B4-BE49-F238E27FC236}">
                <a16:creationId xmlns:a16="http://schemas.microsoft.com/office/drawing/2014/main" id="{F61D04A2-D95E-4280-B02E-503DBD87FA65}"/>
              </a:ext>
            </a:extLst>
          </p:cNvPr>
          <p:cNvPicPr/>
          <p:nvPr/>
        </p:nvPicPr>
        <p:blipFill>
          <a:blip r:embed="rId12" cstate="screen">
            <a:extLst>
              <a:ext uri="{28A0092B-C50C-407E-A947-70E740481C1C}">
                <a14:useLocalDpi xmlns:a14="http://schemas.microsoft.com/office/drawing/2010/main"/>
              </a:ext>
            </a:extLst>
          </a:blip>
          <a:stretch/>
        </p:blipFill>
        <p:spPr>
          <a:xfrm>
            <a:off x="5539693" y="5517487"/>
            <a:ext cx="1564107" cy="468467"/>
          </a:xfrm>
          <a:prstGeom prst="rect">
            <a:avLst/>
          </a:prstGeom>
          <a:ln>
            <a:noFill/>
          </a:ln>
        </p:spPr>
      </p:pic>
      <p:pic>
        <p:nvPicPr>
          <p:cNvPr id="26" name="Picture 8" descr="A picture containing sitting, red, drawing&#10;&#10;Description generated with very high confidence">
            <a:extLst>
              <a:ext uri="{FF2B5EF4-FFF2-40B4-BE49-F238E27FC236}">
                <a16:creationId xmlns:a16="http://schemas.microsoft.com/office/drawing/2014/main" id="{C6B4F6E4-4271-4380-8FD7-1AFDD5BADA2E}"/>
              </a:ext>
            </a:extLst>
          </p:cNvPr>
          <p:cNvPicPr/>
          <p:nvPr/>
        </p:nvPicPr>
        <p:blipFill>
          <a:blip r:embed="rId13" cstate="screen">
            <a:extLst>
              <a:ext uri="{28A0092B-C50C-407E-A947-70E740481C1C}">
                <a14:useLocalDpi xmlns:a14="http://schemas.microsoft.com/office/drawing/2010/main"/>
              </a:ext>
            </a:extLst>
          </a:blip>
          <a:stretch/>
        </p:blipFill>
        <p:spPr>
          <a:xfrm>
            <a:off x="7823200" y="5966607"/>
            <a:ext cx="862547" cy="771613"/>
          </a:xfrm>
          <a:prstGeom prst="rect">
            <a:avLst/>
          </a:prstGeom>
          <a:ln>
            <a:noFill/>
          </a:ln>
        </p:spPr>
      </p:pic>
      <p:grpSp>
        <p:nvGrpSpPr>
          <p:cNvPr id="28" name="Group 9">
            <a:extLst>
              <a:ext uri="{FF2B5EF4-FFF2-40B4-BE49-F238E27FC236}">
                <a16:creationId xmlns:a16="http://schemas.microsoft.com/office/drawing/2014/main" id="{8B0A6813-0566-4D4C-8D8B-12B0BF5B31A9}"/>
              </a:ext>
            </a:extLst>
          </p:cNvPr>
          <p:cNvGrpSpPr/>
          <p:nvPr/>
        </p:nvGrpSpPr>
        <p:grpSpPr>
          <a:xfrm>
            <a:off x="5455867" y="6053100"/>
            <a:ext cx="1054120" cy="411427"/>
            <a:chOff x="4714200" y="3418200"/>
            <a:chExt cx="1038240" cy="416520"/>
          </a:xfrm>
        </p:grpSpPr>
        <p:pic>
          <p:nvPicPr>
            <p:cNvPr id="50" name="Picture 29">
              <a:extLst>
                <a:ext uri="{FF2B5EF4-FFF2-40B4-BE49-F238E27FC236}">
                  <a16:creationId xmlns:a16="http://schemas.microsoft.com/office/drawing/2014/main" id="{495C717C-8A6C-4189-AE74-66B09BAAC6CD}"/>
                </a:ext>
              </a:extLst>
            </p:cNvPr>
            <p:cNvPicPr/>
            <p:nvPr/>
          </p:nvPicPr>
          <p:blipFill>
            <a:blip r:embed="rId14" cstate="screen">
              <a:extLst>
                <a:ext uri="{28A0092B-C50C-407E-A947-70E740481C1C}">
                  <a14:useLocalDpi xmlns:a14="http://schemas.microsoft.com/office/drawing/2010/main"/>
                </a:ext>
              </a:extLst>
            </a:blip>
            <a:srcRect/>
            <a:stretch/>
          </p:blipFill>
          <p:spPr>
            <a:xfrm>
              <a:off x="4714200" y="3418200"/>
              <a:ext cx="576000" cy="416520"/>
            </a:xfrm>
            <a:prstGeom prst="rect">
              <a:avLst/>
            </a:prstGeom>
            <a:ln>
              <a:noFill/>
            </a:ln>
          </p:spPr>
        </p:pic>
        <p:pic>
          <p:nvPicPr>
            <p:cNvPr id="51" name="Picture 30">
              <a:extLst>
                <a:ext uri="{FF2B5EF4-FFF2-40B4-BE49-F238E27FC236}">
                  <a16:creationId xmlns:a16="http://schemas.microsoft.com/office/drawing/2014/main" id="{7F49D2D6-99DF-407D-AD00-CD2DB937D25A}"/>
                </a:ext>
              </a:extLst>
            </p:cNvPr>
            <p:cNvPicPr/>
            <p:nvPr/>
          </p:nvPicPr>
          <p:blipFill>
            <a:blip r:embed="rId15" cstate="screen">
              <a:extLst>
                <a:ext uri="{28A0092B-C50C-407E-A947-70E740481C1C}">
                  <a14:useLocalDpi xmlns:a14="http://schemas.microsoft.com/office/drawing/2010/main"/>
                </a:ext>
              </a:extLst>
            </a:blip>
            <a:srcRect/>
            <a:stretch/>
          </p:blipFill>
          <p:spPr>
            <a:xfrm>
              <a:off x="5176440" y="3550680"/>
              <a:ext cx="576000" cy="155520"/>
            </a:xfrm>
            <a:prstGeom prst="rect">
              <a:avLst/>
            </a:prstGeom>
            <a:ln>
              <a:noFill/>
            </a:ln>
          </p:spPr>
        </p:pic>
      </p:grpSp>
      <p:pic>
        <p:nvPicPr>
          <p:cNvPr id="15" name="Picture 18" descr="A picture containing drawing&#10;&#10;Description generated with very high confidence">
            <a:extLst>
              <a:ext uri="{FF2B5EF4-FFF2-40B4-BE49-F238E27FC236}">
                <a16:creationId xmlns:a16="http://schemas.microsoft.com/office/drawing/2014/main" id="{3FA575DE-0E8E-4247-80F6-A8D67E070581}"/>
              </a:ext>
            </a:extLst>
          </p:cNvPr>
          <p:cNvPicPr/>
          <p:nvPr/>
        </p:nvPicPr>
        <p:blipFill rotWithShape="1">
          <a:blip r:embed="rId16" cstate="screen">
            <a:extLst>
              <a:ext uri="{28A0092B-C50C-407E-A947-70E740481C1C}">
                <a14:useLocalDpi xmlns:a14="http://schemas.microsoft.com/office/drawing/2010/main"/>
              </a:ext>
            </a:extLst>
          </a:blip>
          <a:srcRect/>
          <a:stretch/>
        </p:blipFill>
        <p:spPr>
          <a:xfrm>
            <a:off x="7101668" y="6068647"/>
            <a:ext cx="793993" cy="446487"/>
          </a:xfrm>
          <a:prstGeom prst="rect">
            <a:avLst/>
          </a:prstGeom>
          <a:ln>
            <a:noFill/>
          </a:ln>
        </p:spPr>
      </p:pic>
      <p:pic>
        <p:nvPicPr>
          <p:cNvPr id="36" name="Picture 9" descr="D:\OISP\SO TAYMARKETING 2010-2011\HINH DUNG +LOGO\logo nagaoka.JPG">
            <a:extLst>
              <a:ext uri="{FF2B5EF4-FFF2-40B4-BE49-F238E27FC236}">
                <a16:creationId xmlns:a16="http://schemas.microsoft.com/office/drawing/2014/main" id="{47661436-1DDA-4233-9ADC-B31A65AF71B9}"/>
              </a:ext>
            </a:extLst>
          </p:cNvPr>
          <p:cNvPicPr/>
          <p:nvPr/>
        </p:nvPicPr>
        <p:blipFill>
          <a:blip r:embed="rId17" cstate="screen">
            <a:extLst>
              <a:ext uri="{28A0092B-C50C-407E-A947-70E740481C1C}">
                <a14:useLocalDpi xmlns:a14="http://schemas.microsoft.com/office/drawing/2010/main"/>
              </a:ext>
            </a:extLst>
          </a:blip>
          <a:stretch/>
        </p:blipFill>
        <p:spPr>
          <a:xfrm>
            <a:off x="10334813" y="3052387"/>
            <a:ext cx="1072987" cy="757587"/>
          </a:xfrm>
          <a:prstGeom prst="rect">
            <a:avLst/>
          </a:prstGeom>
          <a:ln w="9360">
            <a:noFill/>
          </a:ln>
        </p:spPr>
      </p:pic>
      <p:pic>
        <p:nvPicPr>
          <p:cNvPr id="38" name="Picture 23" descr="A close up of a logo&#10;&#10;Description automatically generated">
            <a:extLst>
              <a:ext uri="{FF2B5EF4-FFF2-40B4-BE49-F238E27FC236}">
                <a16:creationId xmlns:a16="http://schemas.microsoft.com/office/drawing/2014/main" id="{29503953-59CC-46DD-935A-FA82A8E6F3E3}"/>
              </a:ext>
            </a:extLst>
          </p:cNvPr>
          <p:cNvPicPr/>
          <p:nvPr/>
        </p:nvPicPr>
        <p:blipFill>
          <a:blip r:embed="rId18" cstate="screen">
            <a:extLst>
              <a:ext uri="{28A0092B-C50C-407E-A947-70E740481C1C}">
                <a14:useLocalDpi xmlns:a14="http://schemas.microsoft.com/office/drawing/2010/main"/>
              </a:ext>
            </a:extLst>
          </a:blip>
          <a:stretch/>
        </p:blipFill>
        <p:spPr>
          <a:xfrm>
            <a:off x="11099507" y="3026440"/>
            <a:ext cx="817400" cy="817400"/>
          </a:xfrm>
          <a:prstGeom prst="rect">
            <a:avLst/>
          </a:prstGeom>
          <a:ln>
            <a:noFill/>
          </a:ln>
        </p:spPr>
      </p:pic>
      <p:pic>
        <p:nvPicPr>
          <p:cNvPr id="40" name="Picture 5" descr="A screenshot of a cell phone&#10;&#10;Description automatically generated">
            <a:extLst>
              <a:ext uri="{FF2B5EF4-FFF2-40B4-BE49-F238E27FC236}">
                <a16:creationId xmlns:a16="http://schemas.microsoft.com/office/drawing/2014/main" id="{F663D67E-66F8-442D-8245-63FD8824C89E}"/>
              </a:ext>
            </a:extLst>
          </p:cNvPr>
          <p:cNvPicPr/>
          <p:nvPr/>
        </p:nvPicPr>
        <p:blipFill>
          <a:blip r:embed="rId19" cstate="screen">
            <a:extLst>
              <a:ext uri="{28A0092B-C50C-407E-A947-70E740481C1C}">
                <a14:useLocalDpi xmlns:a14="http://schemas.microsoft.com/office/drawing/2010/main"/>
              </a:ext>
            </a:extLst>
          </a:blip>
          <a:stretch/>
        </p:blipFill>
        <p:spPr>
          <a:xfrm>
            <a:off x="11017839" y="5248063"/>
            <a:ext cx="650747" cy="1034667"/>
          </a:xfrm>
          <a:prstGeom prst="rect">
            <a:avLst/>
          </a:prstGeom>
          <a:ln>
            <a:noFill/>
          </a:ln>
        </p:spPr>
      </p:pic>
      <p:pic>
        <p:nvPicPr>
          <p:cNvPr id="46" name="Picture 4" descr="Image result for switzerland flag png">
            <a:extLst>
              <a:ext uri="{FF2B5EF4-FFF2-40B4-BE49-F238E27FC236}">
                <a16:creationId xmlns:a16="http://schemas.microsoft.com/office/drawing/2014/main" id="{A2936A09-8E79-4169-A33F-D2E77E0EAAD5}"/>
              </a:ext>
            </a:extLst>
          </p:cNvPr>
          <p:cNvPicPr/>
          <p:nvPr/>
        </p:nvPicPr>
        <p:blipFill>
          <a:blip r:embed="rId20" cstate="screen">
            <a:extLst>
              <a:ext uri="{28A0092B-C50C-407E-A947-70E740481C1C}">
                <a14:useLocalDpi xmlns:a14="http://schemas.microsoft.com/office/drawing/2010/main"/>
              </a:ext>
            </a:extLst>
          </a:blip>
          <a:srcRect/>
          <a:stretch/>
        </p:blipFill>
        <p:spPr>
          <a:xfrm>
            <a:off x="5281693" y="1535467"/>
            <a:ext cx="649920" cy="426240"/>
          </a:xfrm>
          <a:prstGeom prst="rect">
            <a:avLst/>
          </a:prstGeom>
          <a:ln>
            <a:noFill/>
          </a:ln>
        </p:spPr>
      </p:pic>
      <p:pic>
        <p:nvPicPr>
          <p:cNvPr id="52" name="Picture 3081" descr="A picture containing drawing, room&#10;&#10;Description automatically generated">
            <a:extLst>
              <a:ext uri="{FF2B5EF4-FFF2-40B4-BE49-F238E27FC236}">
                <a16:creationId xmlns:a16="http://schemas.microsoft.com/office/drawing/2014/main" id="{4C8338A8-5FBF-4D05-9CC9-5D24AFBAA0EC}"/>
              </a:ext>
            </a:extLst>
          </p:cNvPr>
          <p:cNvPicPr/>
          <p:nvPr/>
        </p:nvPicPr>
        <p:blipFill>
          <a:blip r:embed="rId21" cstate="screen">
            <a:extLst>
              <a:ext uri="{28A0092B-C50C-407E-A947-70E740481C1C}">
                <a14:useLocalDpi xmlns:a14="http://schemas.microsoft.com/office/drawing/2010/main"/>
              </a:ext>
            </a:extLst>
          </a:blip>
          <a:stretch/>
        </p:blipFill>
        <p:spPr>
          <a:xfrm>
            <a:off x="5282267" y="2025227"/>
            <a:ext cx="653813" cy="468573"/>
          </a:xfrm>
          <a:prstGeom prst="rect">
            <a:avLst/>
          </a:prstGeom>
          <a:ln>
            <a:noFill/>
          </a:ln>
        </p:spPr>
      </p:pic>
      <p:pic>
        <p:nvPicPr>
          <p:cNvPr id="58" name="Picture 25" descr="A picture containing food, drawing&#10;&#10;Description automatically generated">
            <a:extLst>
              <a:ext uri="{FF2B5EF4-FFF2-40B4-BE49-F238E27FC236}">
                <a16:creationId xmlns:a16="http://schemas.microsoft.com/office/drawing/2014/main" id="{2C90AD46-B92E-4D9A-8ADE-045305C5A654}"/>
              </a:ext>
            </a:extLst>
          </p:cNvPr>
          <p:cNvPicPr/>
          <p:nvPr/>
        </p:nvPicPr>
        <p:blipFill>
          <a:blip r:embed="rId22" cstate="screen">
            <a:extLst>
              <a:ext uri="{28A0092B-C50C-407E-A947-70E740481C1C}">
                <a14:useLocalDpi xmlns:a14="http://schemas.microsoft.com/office/drawing/2010/main"/>
              </a:ext>
            </a:extLst>
          </a:blip>
          <a:stretch/>
        </p:blipFill>
        <p:spPr>
          <a:xfrm>
            <a:off x="9824147" y="2984787"/>
            <a:ext cx="801333" cy="826733"/>
          </a:xfrm>
          <a:prstGeom prst="rect">
            <a:avLst/>
          </a:prstGeom>
          <a:ln>
            <a:noFill/>
          </a:ln>
        </p:spPr>
      </p:pic>
      <p:pic>
        <p:nvPicPr>
          <p:cNvPr id="60" name="Graphic 3072" descr="A picture containing drawing&#10;&#10;Description generated with very high confidence">
            <a:extLst>
              <a:ext uri="{FF2B5EF4-FFF2-40B4-BE49-F238E27FC236}">
                <a16:creationId xmlns:a16="http://schemas.microsoft.com/office/drawing/2014/main" id="{14EA2C4E-C691-4377-BE93-3D083EC8D75E}"/>
              </a:ext>
            </a:extLst>
          </p:cNvPr>
          <p:cNvPicPr/>
          <p:nvPr/>
        </p:nvPicPr>
        <p:blipFill>
          <a:blip r:embed="rId23" cstate="screen">
            <a:extLst>
              <a:ext uri="{28A0092B-C50C-407E-A947-70E740481C1C}">
                <a14:useLocalDpi xmlns:a14="http://schemas.microsoft.com/office/drawing/2010/main"/>
              </a:ext>
            </a:extLst>
          </a:blip>
          <a:stretch/>
        </p:blipFill>
        <p:spPr>
          <a:xfrm>
            <a:off x="7690373" y="2802853"/>
            <a:ext cx="639840" cy="426240"/>
          </a:xfrm>
          <a:prstGeom prst="rect">
            <a:avLst/>
          </a:prstGeom>
          <a:ln>
            <a:noFill/>
          </a:ln>
        </p:spPr>
      </p:pic>
      <p:pic>
        <p:nvPicPr>
          <p:cNvPr id="62" name="Picture 2" descr="A close up of a logo&#10;&#10;Description generated with very high confidence">
            <a:extLst>
              <a:ext uri="{FF2B5EF4-FFF2-40B4-BE49-F238E27FC236}">
                <a16:creationId xmlns:a16="http://schemas.microsoft.com/office/drawing/2014/main" id="{DB65FBE4-D89F-42B1-B410-B7D7B8CA4D49}"/>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7840134" y="3278823"/>
            <a:ext cx="347133" cy="461221"/>
          </a:xfrm>
          <a:prstGeom prst="rect">
            <a:avLst/>
          </a:prstGeom>
        </p:spPr>
      </p:pic>
      <p:pic>
        <p:nvPicPr>
          <p:cNvPr id="39" name="Picture 38" descr="A picture containing text, sign&#10;&#10;Description automatically generated">
            <a:extLst>
              <a:ext uri="{FF2B5EF4-FFF2-40B4-BE49-F238E27FC236}">
                <a16:creationId xmlns:a16="http://schemas.microsoft.com/office/drawing/2014/main" id="{AFF80C07-3058-4B1E-855B-5D13DD302CFA}"/>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161267" y="5499421"/>
            <a:ext cx="1542343" cy="531952"/>
          </a:xfrm>
          <a:prstGeom prst="rect">
            <a:avLst/>
          </a:prstGeom>
        </p:spPr>
      </p:pic>
      <p:sp>
        <p:nvSpPr>
          <p:cNvPr id="2" name="TextBox 1">
            <a:extLst>
              <a:ext uri="{FF2B5EF4-FFF2-40B4-BE49-F238E27FC236}">
                <a16:creationId xmlns:a16="http://schemas.microsoft.com/office/drawing/2014/main" id="{9909C8A0-4428-5AE6-FB33-5DA554E2E51F}"/>
              </a:ext>
            </a:extLst>
          </p:cNvPr>
          <p:cNvSpPr txBox="1"/>
          <p:nvPr/>
        </p:nvSpPr>
        <p:spPr>
          <a:xfrm>
            <a:off x="299750" y="4625635"/>
            <a:ext cx="2853061" cy="1559529"/>
          </a:xfrm>
          <a:prstGeom prst="rect">
            <a:avLst/>
          </a:prstGeom>
          <a:noFill/>
          <a:ln w="3175">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gn="just">
              <a:lnSpc>
                <a:spcPct val="107000"/>
              </a:lnSpc>
              <a:spcBef>
                <a:spcPts val="200"/>
              </a:spcBef>
              <a:buFont typeface="Symbol" panose="05050102010706020507" pitchFamily="18" charset="2"/>
              <a:buChar char=""/>
            </a:pPr>
            <a:r>
              <a:rPr lang="en-US" sz="1800" b="1" kern="100" dirty="0">
                <a:solidFill>
                  <a:srgbClr val="2F5496"/>
                </a:solidFill>
                <a:effectLst/>
                <a:ea typeface="Times New Roman" panose="02020603050405020304" pitchFamily="18" charset="0"/>
                <a:cs typeface="Times New Roman" panose="02020603050405020304" pitchFamily="18" charset="0"/>
              </a:rPr>
              <a:t>Thông qua CTĐT </a:t>
            </a:r>
            <a:r>
              <a:rPr lang="en-US" sz="1800" b="1" kern="100" dirty="0" err="1">
                <a:solidFill>
                  <a:srgbClr val="2F5496"/>
                </a:solidFill>
                <a:effectLst/>
                <a:ea typeface="Times New Roman" panose="02020603050405020304" pitchFamily="18" charset="0"/>
                <a:cs typeface="Times New Roman" panose="02020603050405020304" pitchFamily="18" charset="0"/>
              </a:rPr>
              <a:t>liên</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kết</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quốc</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tế</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với</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các</a:t>
            </a:r>
            <a:r>
              <a:rPr lang="en-US" sz="1800" b="1" kern="100" dirty="0">
                <a:solidFill>
                  <a:srgbClr val="2F5496"/>
                </a:solidFill>
                <a:effectLst/>
                <a:ea typeface="Times New Roman" panose="02020603050405020304" pitchFamily="18" charset="0"/>
                <a:cs typeface="Times New Roman" panose="02020603050405020304" pitchFamily="18" charset="0"/>
              </a:rPr>
              <a:t> ĐH </a:t>
            </a:r>
            <a:r>
              <a:rPr lang="en-US" sz="1800" b="1" kern="100" dirty="0" err="1">
                <a:solidFill>
                  <a:srgbClr val="2F5496"/>
                </a:solidFill>
                <a:effectLst/>
                <a:ea typeface="Times New Roman" panose="02020603050405020304" pitchFamily="18" charset="0"/>
                <a:cs typeface="Times New Roman" panose="02020603050405020304" pitchFamily="18" charset="0"/>
              </a:rPr>
              <a:t>hàng</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đầu</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của</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Mỹ</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Nhật</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Úc</a:t>
            </a:r>
            <a:r>
              <a:rPr lang="en-US" sz="1800" b="1" kern="100" dirty="0">
                <a:solidFill>
                  <a:srgbClr val="2F5496"/>
                </a:solidFill>
                <a:effectLst/>
                <a:ea typeface="Times New Roman" panose="02020603050405020304" pitchFamily="18" charset="0"/>
                <a:cs typeface="Times New Roman" panose="02020603050405020304" pitchFamily="18" charset="0"/>
              </a:rPr>
              <a:t>, New Zealand, </a:t>
            </a:r>
            <a:r>
              <a:rPr lang="en-US" sz="1800" b="1" kern="100" dirty="0" err="1">
                <a:solidFill>
                  <a:srgbClr val="2F5496"/>
                </a:solidFill>
                <a:effectLst/>
                <a:ea typeface="Times New Roman" panose="02020603050405020304" pitchFamily="18" charset="0"/>
                <a:cs typeface="Times New Roman" panose="02020603050405020304" pitchFamily="18" charset="0"/>
              </a:rPr>
              <a:t>Thụy</a:t>
            </a:r>
            <a:r>
              <a:rPr lang="en-US" sz="1800" b="1" kern="100" dirty="0">
                <a:solidFill>
                  <a:srgbClr val="2F5496"/>
                </a:solidFill>
                <a:effectLst/>
                <a:ea typeface="Times New Roman" panose="02020603050405020304" pitchFamily="18" charset="0"/>
                <a:cs typeface="Times New Roman" panose="02020603050405020304" pitchFamily="18" charset="0"/>
              </a:rPr>
              <a:t> </a:t>
            </a:r>
            <a:r>
              <a:rPr lang="en-US" sz="1800" b="1" kern="100" dirty="0" err="1">
                <a:solidFill>
                  <a:srgbClr val="2F5496"/>
                </a:solidFill>
                <a:effectLst/>
                <a:ea typeface="Times New Roman" panose="02020603050405020304" pitchFamily="18" charset="0"/>
                <a:cs typeface="Times New Roman" panose="02020603050405020304" pitchFamily="18" charset="0"/>
              </a:rPr>
              <a:t>Sỹ</a:t>
            </a:r>
            <a:r>
              <a:rPr lang="en-US" sz="1800" b="1" kern="100" dirty="0">
                <a:solidFill>
                  <a:srgbClr val="2F5496"/>
                </a:solidFill>
                <a:effectLst/>
                <a:ea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D0DF7178-7FE1-A8AB-2E72-4E8DEB6A8C54}"/>
              </a:ext>
            </a:extLst>
          </p:cNvPr>
          <p:cNvSpPr txBox="1"/>
          <p:nvPr/>
        </p:nvSpPr>
        <p:spPr>
          <a:xfrm>
            <a:off x="8987748" y="94352"/>
            <a:ext cx="3275463" cy="2145396"/>
          </a:xfrm>
          <a:prstGeom prst="rect">
            <a:avLst/>
          </a:prstGeom>
          <a:noFill/>
          <a:ln w="3175">
            <a:solidFill>
              <a:srgbClr val="0376EA"/>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07000"/>
              </a:lnSpc>
              <a:spcBef>
                <a:spcPts val="200"/>
              </a:spcBef>
              <a:buFont typeface="Symbol" panose="05050102010706020507" pitchFamily="18" charset="2"/>
              <a:buChar char=""/>
            </a:pPr>
            <a:r>
              <a:rPr lang="en-US" b="1" kern="100" dirty="0" err="1">
                <a:solidFill>
                  <a:srgbClr val="FF0000"/>
                </a:solidFill>
                <a:effectLst/>
                <a:ea typeface="Times New Roman" panose="02020603050405020304" pitchFamily="18" charset="0"/>
                <a:cs typeface="Times New Roman" panose="02020603050405020304" pitchFamily="18" charset="0"/>
              </a:rPr>
              <a:t>Đưa</a:t>
            </a:r>
            <a:r>
              <a:rPr lang="en-US" b="1" kern="100" dirty="0">
                <a:solidFill>
                  <a:srgbClr val="FF0000"/>
                </a:solidFill>
                <a:effectLst/>
                <a:ea typeface="Times New Roman" panose="02020603050405020304" pitchFamily="18" charset="0"/>
                <a:cs typeface="Times New Roman" panose="02020603050405020304" pitchFamily="18" charset="0"/>
              </a:rPr>
              <a:t> SV, GV sang </a:t>
            </a:r>
            <a:r>
              <a:rPr lang="en-US" b="1" kern="100" dirty="0" err="1">
                <a:solidFill>
                  <a:srgbClr val="FF0000"/>
                </a:solidFill>
                <a:effectLst/>
                <a:ea typeface="Times New Roman" panose="02020603050405020304" pitchFamily="18" charset="0"/>
                <a:cs typeface="Times New Roman" panose="02020603050405020304" pitchFamily="18" charset="0"/>
              </a:rPr>
              <a:t>trao</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đổi</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học</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tập</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nghiên</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cứu</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tại</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nước</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bạn</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tiếp</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cận</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và</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cải</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tiến</a:t>
            </a:r>
            <a:r>
              <a:rPr lang="en-US" b="1" kern="100" dirty="0">
                <a:solidFill>
                  <a:srgbClr val="FF0000"/>
                </a:solidFill>
                <a:effectLst/>
                <a:ea typeface="Times New Roman" panose="02020603050405020304" pitchFamily="18" charset="0"/>
                <a:cs typeface="Times New Roman" panose="02020603050405020304" pitchFamily="18" charset="0"/>
              </a:rPr>
              <a:t> CTĐT </a:t>
            </a:r>
            <a:r>
              <a:rPr lang="en-US" b="1" kern="100" dirty="0" err="1">
                <a:solidFill>
                  <a:srgbClr val="FF0000"/>
                </a:solidFill>
                <a:effectLst/>
                <a:ea typeface="Times New Roman" panose="02020603050405020304" pitchFamily="18" charset="0"/>
                <a:cs typeface="Times New Roman" panose="02020603050405020304" pitchFamily="18" charset="0"/>
              </a:rPr>
              <a:t>theo</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hướng</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chọn</a:t>
            </a:r>
            <a:r>
              <a:rPr lang="en-US" b="1" kern="100" dirty="0">
                <a:solidFill>
                  <a:srgbClr val="FF0000"/>
                </a:solidFill>
                <a:effectLst/>
                <a:ea typeface="Times New Roman" panose="02020603050405020304" pitchFamily="18" charset="0"/>
                <a:cs typeface="Times New Roman" panose="02020603050405020304" pitchFamily="18" charset="0"/>
              </a:rPr>
              <a:t> </a:t>
            </a:r>
            <a:r>
              <a:rPr lang="en-US" b="1" kern="100" dirty="0" err="1">
                <a:solidFill>
                  <a:srgbClr val="FF0000"/>
                </a:solidFill>
                <a:effectLst/>
                <a:ea typeface="Times New Roman" panose="02020603050405020304" pitchFamily="18" charset="0"/>
                <a:cs typeface="Times New Roman" panose="02020603050405020304" pitchFamily="18" charset="0"/>
              </a:rPr>
              <a:t>lọc</a:t>
            </a:r>
            <a:r>
              <a:rPr lang="en-US" b="1" kern="100" dirty="0">
                <a:solidFill>
                  <a:srgbClr val="FF0000"/>
                </a:solidFill>
                <a:effectLst/>
                <a:ea typeface="Times New Roman" panose="02020603050405020304" pitchFamily="18" charset="0"/>
                <a:cs typeface="Times New Roman" panose="02020603050405020304" pitchFamily="18" charset="0"/>
              </a:rPr>
              <a:t>.</a:t>
            </a:r>
          </a:p>
          <a:p>
            <a:pPr algn="just">
              <a:lnSpc>
                <a:spcPct val="107000"/>
              </a:lnSpc>
              <a:spcAft>
                <a:spcPts val="800"/>
              </a:spcAft>
            </a:pPr>
            <a:br>
              <a:rPr lang="en-US" b="1" dirty="0">
                <a:solidFill>
                  <a:srgbClr val="FF0000"/>
                </a:solidFill>
                <a:effectLst/>
                <a:ea typeface="Calibri" panose="020F0502020204030204" pitchFamily="34" charset="0"/>
              </a:rPr>
            </a:br>
            <a:r>
              <a:rPr lang="en-US" b="1" kern="100" dirty="0">
                <a:solidFill>
                  <a:srgbClr val="FF0000"/>
                </a:solidFill>
                <a:effectLst/>
                <a:ea typeface="Calibri" panose="020F0502020204030204" pitchFamily="34" charset="0"/>
                <a:cs typeface="Times New Roman" panose="02020603050405020304" pitchFamily="18" charset="0"/>
              </a:rPr>
              <a:t> </a:t>
            </a:r>
          </a:p>
        </p:txBody>
      </p:sp>
      <p:sp>
        <p:nvSpPr>
          <p:cNvPr id="6" name="Title 4">
            <a:extLst>
              <a:ext uri="{FF2B5EF4-FFF2-40B4-BE49-F238E27FC236}">
                <a16:creationId xmlns:a16="http://schemas.microsoft.com/office/drawing/2014/main" id="{1063E105-B15F-07CF-C721-E898A1C12B4F}"/>
              </a:ext>
            </a:extLst>
          </p:cNvPr>
          <p:cNvSpPr>
            <a:spLocks noGrp="1"/>
          </p:cNvSpPr>
          <p:nvPr>
            <p:ph type="title"/>
          </p:nvPr>
        </p:nvSpPr>
        <p:spPr>
          <a:xfrm>
            <a:off x="133937" y="321175"/>
            <a:ext cx="9276027" cy="568381"/>
          </a:xfrm>
        </p:spPr>
        <p:txBody>
          <a:bodyPr/>
          <a:lstStyle/>
          <a:p>
            <a:r>
              <a:rPr lang="en-US" sz="2600" b="1" dirty="0">
                <a:solidFill>
                  <a:srgbClr val="0070C0"/>
                </a:solidFill>
                <a:latin typeface="+mn-lt"/>
              </a:rPr>
              <a:t>4. QUỐC TẾ HÓA GIÁO DỤC ĐẠI HỌC (OUTBOUND)</a:t>
            </a:r>
          </a:p>
        </p:txBody>
      </p:sp>
      <p:sp>
        <p:nvSpPr>
          <p:cNvPr id="3" name="Title 1">
            <a:extLst>
              <a:ext uri="{FF2B5EF4-FFF2-40B4-BE49-F238E27FC236}">
                <a16:creationId xmlns:a16="http://schemas.microsoft.com/office/drawing/2014/main" id="{571C7815-086C-8C88-2B04-DE6993B1C4D4}"/>
              </a:ext>
            </a:extLst>
          </p:cNvPr>
          <p:cNvSpPr txBox="1">
            <a:spLocks/>
          </p:cNvSpPr>
          <p:nvPr/>
        </p:nvSpPr>
        <p:spPr>
          <a:xfrm flipH="1">
            <a:off x="133937" y="-273086"/>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extLst>
      <p:ext uri="{BB962C8B-B14F-4D97-AF65-F5344CB8AC3E}">
        <p14:creationId xmlns:p14="http://schemas.microsoft.com/office/powerpoint/2010/main" val="4043692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403143" y="1002262"/>
            <a:ext cx="7800812" cy="545616"/>
          </a:xfrm>
          <a:noFill/>
          <a:ln>
            <a:noFill/>
          </a:ln>
        </p:spPr>
        <p:txBody>
          <a:bodyPr spcFirstLastPara="1" wrap="square" lIns="91425" tIns="91425" rIns="91425" bIns="91425" anchor="ctr" anchorCtr="0">
            <a:noAutofit/>
          </a:bodyPr>
          <a:lstStyle/>
          <a:p>
            <a:r>
              <a:rPr lang="vi-VN" sz="2600" b="1" noProof="1">
                <a:solidFill>
                  <a:srgbClr val="0070C0"/>
                </a:solidFill>
                <a:latin typeface="+mn-lt"/>
              </a:rPr>
              <a:t>QUỐC TẾ HÓA </a:t>
            </a:r>
            <a:r>
              <a:rPr lang="vi-VN" sz="2600" b="1" noProof="1">
                <a:latin typeface="+mn-lt"/>
              </a:rPr>
              <a:t>TẠI CHỖ (AT HOME/INBOUND)</a:t>
            </a:r>
          </a:p>
        </p:txBody>
      </p:sp>
      <p:sp>
        <p:nvSpPr>
          <p:cNvPr id="4" name="Slide Number Placeholder 3"/>
          <p:cNvSpPr>
            <a:spLocks noGrp="1"/>
          </p:cNvSpPr>
          <p:nvPr>
            <p:ph type="sldNum" sz="quarter" idx="4294967295"/>
          </p:nvPr>
        </p:nvSpPr>
        <p:spPr>
          <a:xfrm>
            <a:off x="9448800" y="6492875"/>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80F96C-824F-4C37-99B8-7E149B40C9DC}" type="slidenum">
              <a:rPr kumimoji="0" lang="vi-VN" sz="1800" b="0" i="0" u="none" strike="noStrike" kern="1200" cap="none" spc="0" normalizeH="0" baseline="0" noProof="1" smtClean="0">
                <a:ln>
                  <a:noFill/>
                </a:ln>
                <a:solidFill>
                  <a:srgbClr val="000000"/>
                </a:solidFill>
                <a:effectLst/>
                <a:uLnTx/>
                <a:uFillTx/>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vi-VN" sz="1800" b="0" i="0" u="none" strike="noStrike" kern="1200" cap="none" spc="0" normalizeH="0" baseline="0" noProof="1">
              <a:ln>
                <a:noFill/>
              </a:ln>
              <a:solidFill>
                <a:srgbClr val="000000"/>
              </a:solidFill>
              <a:effectLst/>
              <a:uLnTx/>
              <a:uFillTx/>
              <a:ea typeface="+mn-ea"/>
              <a:cs typeface="+mn-cs"/>
            </a:endParaRPr>
          </a:p>
        </p:txBody>
      </p:sp>
      <p:sp>
        <p:nvSpPr>
          <p:cNvPr id="2" name="TextBox 1">
            <a:extLst>
              <a:ext uri="{FF2B5EF4-FFF2-40B4-BE49-F238E27FC236}">
                <a16:creationId xmlns:a16="http://schemas.microsoft.com/office/drawing/2014/main" id="{8F07175A-1CBD-2CBD-8A26-C846E1E6BDA5}"/>
              </a:ext>
            </a:extLst>
          </p:cNvPr>
          <p:cNvSpPr txBox="1"/>
          <p:nvPr/>
        </p:nvSpPr>
        <p:spPr>
          <a:xfrm>
            <a:off x="297115" y="1862960"/>
            <a:ext cx="11480902" cy="1384995"/>
          </a:xfrm>
          <a:prstGeom prst="rect">
            <a:avLst/>
          </a:prstGeom>
          <a:noFill/>
        </p:spPr>
        <p:txBody>
          <a:bodyPr wrap="square">
            <a:spAutoFit/>
          </a:bodyPr>
          <a:lstStyle/>
          <a:p>
            <a:pPr marL="342900" indent="-342900" algn="just">
              <a:buFont typeface="Arial" panose="020B0604020202020204" pitchFamily="34" charset="0"/>
              <a:buChar char="•"/>
            </a:pPr>
            <a:r>
              <a:rPr lang="vi-VN" sz="2800" noProof="1">
                <a:solidFill>
                  <a:schemeClr val="bg1"/>
                </a:solidFill>
              </a:rPr>
              <a:t>Mở rộng quy mô </a:t>
            </a:r>
            <a:r>
              <a:rPr lang="vi-VN" sz="2800" b="1" noProof="1">
                <a:solidFill>
                  <a:schemeClr val="accent1"/>
                </a:solidFill>
              </a:rPr>
              <a:t>phát triển các CTĐT giảng dạy bằng tiếng Anh (GDBTA) </a:t>
            </a:r>
            <a:r>
              <a:rPr lang="vi-VN" sz="2800" noProof="1">
                <a:solidFill>
                  <a:schemeClr val="bg1"/>
                </a:solidFill>
              </a:rPr>
              <a:t>đạt 1/3 tổng chỉ tiêu toàn trường</a:t>
            </a:r>
          </a:p>
          <a:p>
            <a:pPr algn="just"/>
            <a:endParaRPr lang="vi-VN" sz="2800" b="1" noProof="1">
              <a:solidFill>
                <a:schemeClr val="accent1"/>
              </a:solidFill>
            </a:endParaRPr>
          </a:p>
        </p:txBody>
      </p:sp>
      <p:sp>
        <p:nvSpPr>
          <p:cNvPr id="3" name="TextBox 2">
            <a:extLst>
              <a:ext uri="{FF2B5EF4-FFF2-40B4-BE49-F238E27FC236}">
                <a16:creationId xmlns:a16="http://schemas.microsoft.com/office/drawing/2014/main" id="{B4BA6449-DE74-7B56-85C5-EB4A1940CD9A}"/>
              </a:ext>
            </a:extLst>
          </p:cNvPr>
          <p:cNvSpPr txBox="1"/>
          <p:nvPr/>
        </p:nvSpPr>
        <p:spPr>
          <a:xfrm>
            <a:off x="297115" y="3010449"/>
            <a:ext cx="11631028" cy="3046988"/>
          </a:xfrm>
          <a:prstGeom prst="rect">
            <a:avLst/>
          </a:prstGeom>
          <a:noFill/>
        </p:spPr>
        <p:txBody>
          <a:bodyPr wrap="square">
            <a:spAutoFit/>
          </a:bodyPr>
          <a:lstStyle/>
          <a:p>
            <a:pPr marL="342900" lvl="0" indent="-342900" algn="just">
              <a:buFont typeface="Arial" panose="020B0604020202020204" pitchFamily="34" charset="0"/>
              <a:buChar char="•"/>
            </a:pPr>
            <a:r>
              <a:rPr lang="vi-VN" sz="2600" noProof="1">
                <a:solidFill>
                  <a:schemeClr val="bg1"/>
                </a:solidFill>
              </a:rPr>
              <a:t>Các chương trình này mang cách tiếp cận như chương trình Tiên tiến với điểm nổi bật nhất là chú trọng kỹ năng ngoại ngữ (</a:t>
            </a:r>
            <a:r>
              <a:rPr lang="vi-VN" sz="2800" b="1" noProof="1">
                <a:solidFill>
                  <a:schemeClr val="accent1"/>
                </a:solidFill>
              </a:rPr>
              <a:t>SV cần đạt IELTS 6.0 hoặc tương đương </a:t>
            </a:r>
            <a:r>
              <a:rPr lang="vi-VN" sz="2600" noProof="1">
                <a:solidFill>
                  <a:schemeClr val="bg1"/>
                </a:solidFill>
              </a:rPr>
              <a:t>để đủ điều kiện ngoại ngữ tốt nghiệp) Chương trình còn </a:t>
            </a:r>
            <a:r>
              <a:rPr lang="vi-VN" sz="2800" b="1" noProof="1">
                <a:solidFill>
                  <a:schemeClr val="accent1"/>
                </a:solidFill>
              </a:rPr>
              <a:t>trang bị các kỹ năng mềm, kỹ năng xã hội, năng lực nghiên cứu và khởi nghiệp</a:t>
            </a:r>
            <a:r>
              <a:rPr lang="vi-VN" sz="2600" noProof="1">
                <a:solidFill>
                  <a:schemeClr val="bg1"/>
                </a:solidFill>
              </a:rPr>
              <a:t>, giúp SV </a:t>
            </a:r>
            <a:r>
              <a:rPr lang="vi-VN" sz="2800" b="1" noProof="1">
                <a:solidFill>
                  <a:schemeClr val="accent1"/>
                </a:solidFill>
              </a:rPr>
              <a:t>nâng cao tính cạnh tranh trên thị trường lao động quốc tế.</a:t>
            </a:r>
          </a:p>
          <a:p>
            <a:pPr algn="just"/>
            <a:endParaRPr lang="vi-VN" sz="2600" b="1" noProof="1">
              <a:solidFill>
                <a:schemeClr val="accent1"/>
              </a:solidFill>
            </a:endParaRPr>
          </a:p>
        </p:txBody>
      </p:sp>
      <p:sp>
        <p:nvSpPr>
          <p:cNvPr id="5" name="Title 4">
            <a:extLst>
              <a:ext uri="{FF2B5EF4-FFF2-40B4-BE49-F238E27FC236}">
                <a16:creationId xmlns:a16="http://schemas.microsoft.com/office/drawing/2014/main" id="{68D3ADE2-FA20-E5CA-03BD-C74011309362}"/>
              </a:ext>
            </a:extLst>
          </p:cNvPr>
          <p:cNvSpPr txBox="1">
            <a:spLocks/>
          </p:cNvSpPr>
          <p:nvPr/>
        </p:nvSpPr>
        <p:spPr>
          <a:xfrm>
            <a:off x="3753133" y="460970"/>
            <a:ext cx="6227133"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pPr algn="l"/>
            <a:r>
              <a:rPr lang="en-US" sz="2600" b="1" kern="0" noProof="1">
                <a:solidFill>
                  <a:schemeClr val="accent4">
                    <a:lumMod val="60000"/>
                    <a:lumOff val="40000"/>
                  </a:schemeClr>
                </a:solidFill>
                <a:latin typeface="+mn-lt"/>
              </a:rPr>
              <a:t>4.</a:t>
            </a:r>
            <a:r>
              <a:rPr lang="vi-VN" sz="2600" b="1" kern="0" noProof="1">
                <a:solidFill>
                  <a:schemeClr val="accent4">
                    <a:lumMod val="60000"/>
                    <a:lumOff val="40000"/>
                  </a:schemeClr>
                </a:solidFill>
                <a:latin typeface="+mn-lt"/>
              </a:rPr>
              <a:t> QUỐC TẾ HÓA GIÁO DỤC ĐẠI HỌC</a:t>
            </a:r>
            <a:endParaRPr lang="vi-VN" sz="2600" b="1" kern="1200" noProof="1">
              <a:solidFill>
                <a:schemeClr val="accent4">
                  <a:lumMod val="60000"/>
                  <a:lumOff val="40000"/>
                </a:schemeClr>
              </a:solidFill>
              <a:latin typeface="+mn-lt"/>
            </a:endParaRPr>
          </a:p>
        </p:txBody>
      </p:sp>
      <p:sp>
        <p:nvSpPr>
          <p:cNvPr id="6" name="Title 1">
            <a:extLst>
              <a:ext uri="{FF2B5EF4-FFF2-40B4-BE49-F238E27FC236}">
                <a16:creationId xmlns:a16="http://schemas.microsoft.com/office/drawing/2014/main" id="{9DDBDA42-5203-5D96-0E0F-3B0A8CD439BE}"/>
              </a:ext>
            </a:extLst>
          </p:cNvPr>
          <p:cNvSpPr txBox="1">
            <a:spLocks/>
          </p:cNvSpPr>
          <p:nvPr/>
        </p:nvSpPr>
        <p:spPr>
          <a:xfrm flipH="1">
            <a:off x="184552" y="-173526"/>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extLst>
      <p:ext uri="{BB962C8B-B14F-4D97-AF65-F5344CB8AC3E}">
        <p14:creationId xmlns:p14="http://schemas.microsoft.com/office/powerpoint/2010/main" val="28820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916CA11-A1F3-55C0-0B07-92EE0F6F7E89}"/>
              </a:ext>
            </a:extLst>
          </p:cNvPr>
          <p:cNvGraphicFramePr>
            <a:graphicFrameLocks noGrp="1"/>
          </p:cNvGraphicFramePr>
          <p:nvPr>
            <p:extLst>
              <p:ext uri="{D42A27DB-BD31-4B8C-83A1-F6EECF244321}">
                <p14:modId xmlns:p14="http://schemas.microsoft.com/office/powerpoint/2010/main" val="453906375"/>
              </p:ext>
            </p:extLst>
          </p:nvPr>
        </p:nvGraphicFramePr>
        <p:xfrm>
          <a:off x="639759" y="1996605"/>
          <a:ext cx="10912482" cy="4774024"/>
        </p:xfrm>
        <a:graphic>
          <a:graphicData uri="http://schemas.openxmlformats.org/drawingml/2006/table">
            <a:tbl>
              <a:tblPr firstRow="1" bandRow="1">
                <a:tableStyleId>{5C22544A-7EE6-4342-B048-85BDC9FD1C3A}</a:tableStyleId>
              </a:tblPr>
              <a:tblGrid>
                <a:gridCol w="1406530">
                  <a:extLst>
                    <a:ext uri="{9D8B030D-6E8A-4147-A177-3AD203B41FA5}">
                      <a16:colId xmlns:a16="http://schemas.microsoft.com/office/drawing/2014/main" val="3813694549"/>
                    </a:ext>
                  </a:extLst>
                </a:gridCol>
                <a:gridCol w="2230964">
                  <a:extLst>
                    <a:ext uri="{9D8B030D-6E8A-4147-A177-3AD203B41FA5}">
                      <a16:colId xmlns:a16="http://schemas.microsoft.com/office/drawing/2014/main" val="1042446076"/>
                    </a:ext>
                  </a:extLst>
                </a:gridCol>
                <a:gridCol w="2064811">
                  <a:extLst>
                    <a:ext uri="{9D8B030D-6E8A-4147-A177-3AD203B41FA5}">
                      <a16:colId xmlns:a16="http://schemas.microsoft.com/office/drawing/2014/main" val="476548987"/>
                    </a:ext>
                  </a:extLst>
                </a:gridCol>
                <a:gridCol w="1828800">
                  <a:extLst>
                    <a:ext uri="{9D8B030D-6E8A-4147-A177-3AD203B41FA5}">
                      <a16:colId xmlns:a16="http://schemas.microsoft.com/office/drawing/2014/main" val="1718421101"/>
                    </a:ext>
                  </a:extLst>
                </a:gridCol>
                <a:gridCol w="1704975">
                  <a:extLst>
                    <a:ext uri="{9D8B030D-6E8A-4147-A177-3AD203B41FA5}">
                      <a16:colId xmlns:a16="http://schemas.microsoft.com/office/drawing/2014/main" val="3524941517"/>
                    </a:ext>
                  </a:extLst>
                </a:gridCol>
                <a:gridCol w="1676402">
                  <a:extLst>
                    <a:ext uri="{9D8B030D-6E8A-4147-A177-3AD203B41FA5}">
                      <a16:colId xmlns:a16="http://schemas.microsoft.com/office/drawing/2014/main" val="3410046336"/>
                    </a:ext>
                  </a:extLst>
                </a:gridCol>
              </a:tblGrid>
              <a:tr h="1053818">
                <a:tc>
                  <a:txBody>
                    <a:bodyPr/>
                    <a:lstStyle/>
                    <a:p>
                      <a:pPr algn="ctr">
                        <a:lnSpc>
                          <a:spcPct val="107000"/>
                        </a:lnSpc>
                        <a:spcAft>
                          <a:spcPts val="800"/>
                        </a:spcAft>
                      </a:pPr>
                      <a:r>
                        <a:rPr lang="vi-VN" sz="2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Khóa</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SV</a:t>
                      </a:r>
                      <a:b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theo chỉ</a:t>
                      </a:r>
                      <a:r>
                        <a:rPr lang="vi-VN" sz="2000" b="1" kern="100" spc="-3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thí sinh</a:t>
                      </a:r>
                      <a:b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trúng</a:t>
                      </a:r>
                      <a:r>
                        <a:rPr lang="vi-VN" sz="2000" b="1" kern="100" spc="-8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tuyển</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SV</a:t>
                      </a:r>
                      <a:br>
                        <a:rPr lang="vi-VN" sz="20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0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nhập học</a:t>
                      </a:r>
                      <a:endParaRPr lang="en-US" sz="1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000" b="1" kern="100" spc="-3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vi-VN" sz="2000" b="1" kern="10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kern="10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SV</a:t>
                      </a:r>
                      <a:br>
                        <a:rPr lang="vi-VN" sz="2000" b="1" kern="100" spc="1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000" b="1"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2000" b="1" kern="100" spc="-4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kern="100" spc="-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a:t>
                      </a:r>
                      <a:br>
                        <a:rPr lang="vi-VN" sz="2000" b="1" kern="10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000" b="1" kern="10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SV quốc tế</a:t>
                      </a:r>
                      <a:br>
                        <a:rPr lang="vi-VN" sz="2000" b="1" kern="10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2000" b="1" kern="10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nhập học</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5938129"/>
                  </a:ext>
                </a:extLst>
              </a:tr>
              <a:tr h="624865">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2018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750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Times New Roman" panose="02020603050405020304" pitchFamily="18" charset="0"/>
                          <a:cs typeface="Times New Roman" panose="02020603050405020304" pitchFamily="18" charset="0"/>
                        </a:rPr>
                        <a:t>926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797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242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39</a:t>
                      </a:r>
                      <a:endParaRPr lang="en-US"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15968971"/>
                  </a:ext>
                </a:extLst>
              </a:tr>
              <a:tr h="624865">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870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Times New Roman" panose="02020603050405020304" pitchFamily="18" charset="0"/>
                          <a:cs typeface="Times New Roman" panose="02020603050405020304" pitchFamily="18" charset="0"/>
                        </a:rPr>
                        <a:t>1.106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Times New Roman" panose="02020603050405020304" pitchFamily="18" charset="0"/>
                          <a:cs typeface="Times New Roman" panose="02020603050405020304" pitchFamily="18" charset="0"/>
                        </a:rPr>
                        <a:t>834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Đang học</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63897140"/>
                  </a:ext>
                </a:extLst>
              </a:tr>
              <a:tr h="624865">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950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1.787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1.317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Đang học</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55</a:t>
                      </a:r>
                      <a:endParaRPr lang="en-US"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2731670"/>
                  </a:ext>
                </a:extLst>
              </a:tr>
              <a:tr h="624865">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2021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1.100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Times New Roman" panose="02020603050405020304" pitchFamily="18" charset="0"/>
                          <a:cs typeface="Times New Roman" panose="02020603050405020304" pitchFamily="18" charset="0"/>
                        </a:rPr>
                        <a:t>2.234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1.335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Đang học</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23946508"/>
                  </a:ext>
                </a:extLst>
              </a:tr>
              <a:tr h="624865">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2022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1.270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982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Times New Roman" panose="02020603050405020304" pitchFamily="18" charset="0"/>
                          <a:cs typeface="Times New Roman" panose="02020603050405020304" pitchFamily="18" charset="0"/>
                        </a:rPr>
                        <a:t>882</a:t>
                      </a:r>
                      <a:r>
                        <a:rPr lang="vi-VN" sz="20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Đang học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54</a:t>
                      </a:r>
                      <a:endParaRPr lang="en-US" sz="1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81863082"/>
                  </a:ext>
                </a:extLst>
              </a:tr>
              <a:tr h="595881">
                <a:tc>
                  <a:txBody>
                    <a:bodyPr/>
                    <a:lstStyle/>
                    <a:p>
                      <a:pPr algn="just">
                        <a:lnSpc>
                          <a:spcPct val="107000"/>
                        </a:lnSpc>
                        <a:spcAft>
                          <a:spcPts val="800"/>
                        </a:spcAft>
                      </a:pPr>
                      <a:r>
                        <a:rPr lang="vi-VN" sz="2000" b="1" kern="100" spc="-5">
                          <a:effectLst/>
                          <a:latin typeface="Times New Roman" panose="02020603050405020304" pitchFamily="18" charset="0"/>
                          <a:ea typeface="Times New Roman" panose="02020603050405020304" pitchFamily="18" charset="0"/>
                          <a:cs typeface="Times New Roman" panose="02020603050405020304" pitchFamily="18" charset="0"/>
                        </a:rPr>
                        <a:t>TỔNG</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b="1" kern="100">
                          <a:effectLst/>
                          <a:latin typeface="Times New Roman" panose="02020603050405020304" pitchFamily="18" charset="0"/>
                          <a:ea typeface="Calibri" panose="020F0502020204030204" pitchFamily="34" charset="0"/>
                          <a:cs typeface="Times New Roman" panose="02020603050405020304" pitchFamily="18" charset="0"/>
                        </a:rPr>
                        <a:t>5.180</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b="1" kern="100">
                          <a:effectLst/>
                          <a:latin typeface="Times New Roman" panose="02020603050405020304" pitchFamily="18" charset="0"/>
                          <a:ea typeface="Calibri" panose="020F0502020204030204" pitchFamily="34" charset="0"/>
                          <a:cs typeface="Times New Roman" panose="02020603050405020304" pitchFamily="18" charset="0"/>
                        </a:rPr>
                        <a:t>7.035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b="1" kern="100">
                          <a:effectLst/>
                          <a:latin typeface="Times New Roman" panose="02020603050405020304" pitchFamily="18" charset="0"/>
                          <a:ea typeface="Calibri" panose="020F0502020204030204" pitchFamily="34" charset="0"/>
                          <a:cs typeface="Times New Roman" panose="02020603050405020304" pitchFamily="18" charset="0"/>
                        </a:rPr>
                        <a:t>5.165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800"/>
                        </a:spcAft>
                      </a:pPr>
                      <a:r>
                        <a:rPr lang="vi-VN" sz="2000" kern="10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vi-VN" sz="20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236</a:t>
                      </a:r>
                      <a:endParaRPr lang="en-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54586248"/>
                  </a:ext>
                </a:extLst>
              </a:tr>
            </a:tbl>
          </a:graphicData>
        </a:graphic>
      </p:graphicFrame>
      <p:sp>
        <p:nvSpPr>
          <p:cNvPr id="5" name="TextBox 4">
            <a:extLst>
              <a:ext uri="{FF2B5EF4-FFF2-40B4-BE49-F238E27FC236}">
                <a16:creationId xmlns:a16="http://schemas.microsoft.com/office/drawing/2014/main" id="{29C8F627-7998-E478-A2FF-180485E2A292}"/>
              </a:ext>
            </a:extLst>
          </p:cNvPr>
          <p:cNvSpPr txBox="1"/>
          <p:nvPr/>
        </p:nvSpPr>
        <p:spPr>
          <a:xfrm>
            <a:off x="1298574" y="1272950"/>
            <a:ext cx="10023481" cy="923330"/>
          </a:xfrm>
          <a:prstGeom prst="rect">
            <a:avLst/>
          </a:prstGeom>
          <a:noFill/>
        </p:spPr>
        <p:txBody>
          <a:bodyPr wrap="square" rtlCol="0">
            <a:spAutoFit/>
          </a:bodyPr>
          <a:lstStyle/>
          <a:p>
            <a:pPr algn="ctr"/>
            <a:r>
              <a:rPr lang="en-US" sz="1800" i="1" kern="100" dirty="0" err="1">
                <a:solidFill>
                  <a:schemeClr val="bg1"/>
                </a:solidFill>
                <a:effectLst/>
                <a:ea typeface="Calibri" panose="020F0502020204030204" pitchFamily="34" charset="0"/>
                <a:cs typeface="Times New Roman" panose="02020603050405020304" pitchFamily="18" charset="0"/>
              </a:rPr>
              <a:t>Số</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lượng</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sinh</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viên</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trúng</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tuyển</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nhập</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học</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tốt</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nghiệp</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chương</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trình</a:t>
            </a:r>
            <a:r>
              <a:rPr lang="en-US" sz="1800" i="1" kern="100" dirty="0">
                <a:solidFill>
                  <a:schemeClr val="bg1"/>
                </a:solidFill>
                <a:effectLst/>
                <a:ea typeface="Calibri" panose="020F0502020204030204" pitchFamily="34" charset="0"/>
                <a:cs typeface="Times New Roman" panose="02020603050405020304" pitchFamily="18" charset="0"/>
              </a:rPr>
              <a:t> GDBTA </a:t>
            </a:r>
            <a:r>
              <a:rPr lang="en-US" sz="1800" i="1" kern="100" dirty="0" err="1">
                <a:solidFill>
                  <a:schemeClr val="bg1"/>
                </a:solidFill>
                <a:effectLst/>
                <a:ea typeface="Calibri" panose="020F0502020204030204" pitchFamily="34" charset="0"/>
                <a:cs typeface="Times New Roman" panose="02020603050405020304" pitchFamily="18" charset="0"/>
              </a:rPr>
              <a:t>và</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số</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lượng</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sinh</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viên</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quốc</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tế</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nhập</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học</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trong</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những</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năm</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gần</a:t>
            </a:r>
            <a:r>
              <a:rPr lang="en-US" sz="1800" i="1" kern="100" dirty="0">
                <a:solidFill>
                  <a:schemeClr val="bg1"/>
                </a:solidFill>
                <a:effectLst/>
                <a:ea typeface="Calibri" panose="020F0502020204030204" pitchFamily="34" charset="0"/>
                <a:cs typeface="Times New Roman" panose="02020603050405020304" pitchFamily="18" charset="0"/>
              </a:rPr>
              <a:t> </a:t>
            </a:r>
            <a:r>
              <a:rPr lang="en-US" sz="1800" i="1" kern="100" dirty="0" err="1">
                <a:solidFill>
                  <a:schemeClr val="bg1"/>
                </a:solidFill>
                <a:effectLst/>
                <a:ea typeface="Calibri" panose="020F0502020204030204" pitchFamily="34" charset="0"/>
                <a:cs typeface="Times New Roman" panose="02020603050405020304" pitchFamily="18" charset="0"/>
              </a:rPr>
              <a:t>đây</a:t>
            </a:r>
            <a:endParaRPr lang="en-US" sz="1800" i="1" kern="100" dirty="0">
              <a:solidFill>
                <a:schemeClr val="bg1"/>
              </a:solidFill>
              <a:effectLst/>
              <a:ea typeface="Calibri" panose="020F0502020204030204" pitchFamily="34" charset="0"/>
              <a:cs typeface="Times New Roman" panose="02020603050405020304" pitchFamily="18" charset="0"/>
            </a:endParaRPr>
          </a:p>
          <a:p>
            <a:pPr algn="ctr"/>
            <a:endParaRPr lang="en-US" dirty="0">
              <a:solidFill>
                <a:schemeClr val="bg1"/>
              </a:solidFill>
            </a:endParaRPr>
          </a:p>
        </p:txBody>
      </p:sp>
      <p:sp>
        <p:nvSpPr>
          <p:cNvPr id="7" name="Title 4">
            <a:extLst>
              <a:ext uri="{FF2B5EF4-FFF2-40B4-BE49-F238E27FC236}">
                <a16:creationId xmlns:a16="http://schemas.microsoft.com/office/drawing/2014/main" id="{A4757929-7799-65C8-0B9C-6BDD1DF97A4B}"/>
              </a:ext>
            </a:extLst>
          </p:cNvPr>
          <p:cNvSpPr txBox="1">
            <a:spLocks/>
          </p:cNvSpPr>
          <p:nvPr/>
        </p:nvSpPr>
        <p:spPr>
          <a:xfrm>
            <a:off x="-1879281" y="365572"/>
            <a:ext cx="8070816"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dirty="0">
                <a:solidFill>
                  <a:schemeClr val="accent4">
                    <a:lumMod val="60000"/>
                    <a:lumOff val="40000"/>
                  </a:schemeClr>
                </a:solidFill>
                <a:latin typeface="+mn-lt"/>
              </a:rPr>
              <a:t>4. QUỐC TẾ HÓA GIÁO DỤC ĐẠI HỌC</a:t>
            </a:r>
            <a:endParaRPr lang="en-US" sz="2600" b="1" kern="1200" dirty="0">
              <a:solidFill>
                <a:schemeClr val="accent4">
                  <a:lumMod val="60000"/>
                  <a:lumOff val="40000"/>
                </a:schemeClr>
              </a:solidFill>
              <a:latin typeface="+mn-lt"/>
            </a:endParaRPr>
          </a:p>
        </p:txBody>
      </p:sp>
      <p:sp>
        <p:nvSpPr>
          <p:cNvPr id="10" name="Title 6">
            <a:extLst>
              <a:ext uri="{FF2B5EF4-FFF2-40B4-BE49-F238E27FC236}">
                <a16:creationId xmlns:a16="http://schemas.microsoft.com/office/drawing/2014/main" id="{9B65600D-AB01-A9CB-EAC6-5B181BE15775}"/>
              </a:ext>
            </a:extLst>
          </p:cNvPr>
          <p:cNvSpPr txBox="1">
            <a:spLocks/>
          </p:cNvSpPr>
          <p:nvPr/>
        </p:nvSpPr>
        <p:spPr>
          <a:xfrm>
            <a:off x="2024986" y="749717"/>
            <a:ext cx="7800812" cy="5456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dirty="0">
                <a:solidFill>
                  <a:srgbClr val="0070C0"/>
                </a:solidFill>
                <a:latin typeface="+mn-lt"/>
              </a:rPr>
              <a:t>QUỐC TẾ HÓA </a:t>
            </a:r>
            <a:r>
              <a:rPr lang="en-US" sz="2600" b="1" kern="0" dirty="0">
                <a:latin typeface="+mn-lt"/>
              </a:rPr>
              <a:t>TẠI CHỖ (AT HOME/INBOUND)</a:t>
            </a:r>
          </a:p>
        </p:txBody>
      </p:sp>
      <p:sp>
        <p:nvSpPr>
          <p:cNvPr id="2" name="Title 1">
            <a:extLst>
              <a:ext uri="{FF2B5EF4-FFF2-40B4-BE49-F238E27FC236}">
                <a16:creationId xmlns:a16="http://schemas.microsoft.com/office/drawing/2014/main" id="{9F5D6659-7867-415C-899F-494CAC1ED19E}"/>
              </a:ext>
            </a:extLst>
          </p:cNvPr>
          <p:cNvSpPr txBox="1">
            <a:spLocks/>
          </p:cNvSpPr>
          <p:nvPr/>
        </p:nvSpPr>
        <p:spPr>
          <a:xfrm flipH="1">
            <a:off x="266439" y="-223942"/>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extLst>
      <p:ext uri="{BB962C8B-B14F-4D97-AF65-F5344CB8AC3E}">
        <p14:creationId xmlns:p14="http://schemas.microsoft.com/office/powerpoint/2010/main" val="213180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CC8206-6812-AD02-14DA-C80DDC5BEE06}"/>
              </a:ext>
            </a:extLst>
          </p:cNvPr>
          <p:cNvSpPr txBox="1"/>
          <p:nvPr/>
        </p:nvSpPr>
        <p:spPr>
          <a:xfrm>
            <a:off x="2138363" y="1317022"/>
            <a:ext cx="9220200" cy="468077"/>
          </a:xfrm>
          <a:prstGeom prst="rect">
            <a:avLst/>
          </a:prstGeom>
          <a:noFill/>
        </p:spPr>
        <p:txBody>
          <a:bodyPr wrap="square">
            <a:spAutoFit/>
          </a:bodyPr>
          <a:lstStyle/>
          <a:p>
            <a:pPr algn="just">
              <a:lnSpc>
                <a:spcPct val="107000"/>
              </a:lnSpc>
              <a:spcBef>
                <a:spcPts val="1200"/>
              </a:spcBef>
            </a:pPr>
            <a:r>
              <a:rPr lang="vi-VN" sz="2400" b="1" kern="100" noProof="1">
                <a:solidFill>
                  <a:schemeClr val="bg1"/>
                </a:solidFill>
                <a:effectLst/>
                <a:ea typeface="Times New Roman" panose="02020603050405020304" pitchFamily="18" charset="0"/>
                <a:cs typeface="Times New Roman" panose="02020603050405020304" pitchFamily="18" charset="0"/>
              </a:rPr>
              <a:t>ĐẨY MẠNH TUYỂN DỤNG GIẢNG VIÊN NƯỚC NGOÀI </a:t>
            </a:r>
            <a:endParaRPr lang="vi-VN" sz="2800" b="1" kern="100" noProof="1">
              <a:solidFill>
                <a:schemeClr val="bg1"/>
              </a:solidFill>
              <a:effectLst/>
              <a:ea typeface="Times New Roman" panose="02020603050405020304" pitchFamily="18" charset="0"/>
              <a:cs typeface="Times New Roman" panose="02020603050405020304" pitchFamily="18" charset="0"/>
            </a:endParaRPr>
          </a:p>
        </p:txBody>
      </p:sp>
      <p:graphicFrame>
        <p:nvGraphicFramePr>
          <p:cNvPr id="9" name="Diagram 8">
            <a:extLst>
              <a:ext uri="{FF2B5EF4-FFF2-40B4-BE49-F238E27FC236}">
                <a16:creationId xmlns:a16="http://schemas.microsoft.com/office/drawing/2014/main" id="{D73D7C1B-B4D2-E7CA-CE2F-126B825109B7}"/>
              </a:ext>
            </a:extLst>
          </p:cNvPr>
          <p:cNvGraphicFramePr/>
          <p:nvPr>
            <p:extLst>
              <p:ext uri="{D42A27DB-BD31-4B8C-83A1-F6EECF244321}">
                <p14:modId xmlns:p14="http://schemas.microsoft.com/office/powerpoint/2010/main" val="2086434204"/>
              </p:ext>
            </p:extLst>
          </p:nvPr>
        </p:nvGraphicFramePr>
        <p:xfrm>
          <a:off x="833437" y="1953820"/>
          <a:ext cx="10525126" cy="4200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4">
            <a:extLst>
              <a:ext uri="{FF2B5EF4-FFF2-40B4-BE49-F238E27FC236}">
                <a16:creationId xmlns:a16="http://schemas.microsoft.com/office/drawing/2014/main" id="{202BA2CA-71B6-A41B-5C23-C1259E46E449}"/>
              </a:ext>
            </a:extLst>
          </p:cNvPr>
          <p:cNvSpPr txBox="1">
            <a:spLocks/>
          </p:cNvSpPr>
          <p:nvPr/>
        </p:nvSpPr>
        <p:spPr>
          <a:xfrm>
            <a:off x="978891" y="363082"/>
            <a:ext cx="8070816"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noProof="1">
                <a:latin typeface="+mn-lt"/>
              </a:rPr>
              <a:t>4.</a:t>
            </a:r>
            <a:r>
              <a:rPr lang="vi-VN" sz="2600" b="1" kern="0" noProof="1">
                <a:latin typeface="+mn-lt"/>
              </a:rPr>
              <a:t> QUỐC TẾ HÓA </a:t>
            </a:r>
            <a:r>
              <a:rPr lang="vi-VN" sz="2600" b="1" kern="0" noProof="1">
                <a:solidFill>
                  <a:schemeClr val="accent4">
                    <a:lumMod val="60000"/>
                    <a:lumOff val="40000"/>
                  </a:schemeClr>
                </a:solidFill>
                <a:latin typeface="+mn-lt"/>
              </a:rPr>
              <a:t>GIÁO DỤC ĐẠI HỌC</a:t>
            </a:r>
            <a:endParaRPr lang="vi-VN" sz="2600" b="1" kern="1200" noProof="1">
              <a:solidFill>
                <a:schemeClr val="accent4">
                  <a:lumMod val="60000"/>
                  <a:lumOff val="40000"/>
                </a:schemeClr>
              </a:solidFill>
              <a:latin typeface="+mn-lt"/>
            </a:endParaRPr>
          </a:p>
        </p:txBody>
      </p:sp>
      <p:sp>
        <p:nvSpPr>
          <p:cNvPr id="13" name="Title 6">
            <a:extLst>
              <a:ext uri="{FF2B5EF4-FFF2-40B4-BE49-F238E27FC236}">
                <a16:creationId xmlns:a16="http://schemas.microsoft.com/office/drawing/2014/main" id="{E9540F0C-43AC-240A-FD0B-CD182FAD8600}"/>
              </a:ext>
            </a:extLst>
          </p:cNvPr>
          <p:cNvSpPr txBox="1">
            <a:spLocks/>
          </p:cNvSpPr>
          <p:nvPr/>
        </p:nvSpPr>
        <p:spPr>
          <a:xfrm>
            <a:off x="1991649" y="796792"/>
            <a:ext cx="7800812" cy="5456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vi-VN" sz="2600" b="1" kern="0" noProof="1">
                <a:solidFill>
                  <a:srgbClr val="0070C0"/>
                </a:solidFill>
                <a:latin typeface="+mn-lt"/>
              </a:rPr>
              <a:t>QUỐC TẾ HÓA </a:t>
            </a:r>
            <a:r>
              <a:rPr lang="vi-VN" sz="2600" b="1" kern="0" noProof="1">
                <a:latin typeface="+mn-lt"/>
              </a:rPr>
              <a:t>TẠI CHỖ (AT HOME/INBOUND)</a:t>
            </a:r>
          </a:p>
        </p:txBody>
      </p:sp>
      <p:sp>
        <p:nvSpPr>
          <p:cNvPr id="2" name="Title 1">
            <a:extLst>
              <a:ext uri="{FF2B5EF4-FFF2-40B4-BE49-F238E27FC236}">
                <a16:creationId xmlns:a16="http://schemas.microsoft.com/office/drawing/2014/main" id="{9D64B9D0-44FB-75CE-AF80-7E4EB9225F2C}"/>
              </a:ext>
            </a:extLst>
          </p:cNvPr>
          <p:cNvSpPr txBox="1">
            <a:spLocks/>
          </p:cNvSpPr>
          <p:nvPr/>
        </p:nvSpPr>
        <p:spPr>
          <a:xfrm flipH="1">
            <a:off x="236137" y="-191039"/>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extLst>
      <p:ext uri="{BB962C8B-B14F-4D97-AF65-F5344CB8AC3E}">
        <p14:creationId xmlns:p14="http://schemas.microsoft.com/office/powerpoint/2010/main" val="393037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3FC27A-F8A0-B57F-8FBB-21826AA2B7E2}"/>
              </a:ext>
            </a:extLst>
          </p:cNvPr>
          <p:cNvGraphicFramePr>
            <a:graphicFrameLocks noGrp="1"/>
          </p:cNvGraphicFramePr>
          <p:nvPr>
            <p:extLst>
              <p:ext uri="{D42A27DB-BD31-4B8C-83A1-F6EECF244321}">
                <p14:modId xmlns:p14="http://schemas.microsoft.com/office/powerpoint/2010/main" val="3807024751"/>
              </p:ext>
            </p:extLst>
          </p:nvPr>
        </p:nvGraphicFramePr>
        <p:xfrm>
          <a:off x="476250" y="2634312"/>
          <a:ext cx="11520252" cy="2071045"/>
        </p:xfrm>
        <a:graphic>
          <a:graphicData uri="http://schemas.openxmlformats.org/drawingml/2006/table">
            <a:tbl>
              <a:tblPr firstRow="1" bandRow="1">
                <a:tableStyleId>{5C22544A-7EE6-4342-B048-85BDC9FD1C3A}</a:tableStyleId>
              </a:tblPr>
              <a:tblGrid>
                <a:gridCol w="1557262">
                  <a:extLst>
                    <a:ext uri="{9D8B030D-6E8A-4147-A177-3AD203B41FA5}">
                      <a16:colId xmlns:a16="http://schemas.microsoft.com/office/drawing/2014/main" val="148128996"/>
                    </a:ext>
                  </a:extLst>
                </a:gridCol>
                <a:gridCol w="739373">
                  <a:extLst>
                    <a:ext uri="{9D8B030D-6E8A-4147-A177-3AD203B41FA5}">
                      <a16:colId xmlns:a16="http://schemas.microsoft.com/office/drawing/2014/main" val="2024568783"/>
                    </a:ext>
                  </a:extLst>
                </a:gridCol>
                <a:gridCol w="739373">
                  <a:extLst>
                    <a:ext uri="{9D8B030D-6E8A-4147-A177-3AD203B41FA5}">
                      <a16:colId xmlns:a16="http://schemas.microsoft.com/office/drawing/2014/main" val="3480853490"/>
                    </a:ext>
                  </a:extLst>
                </a:gridCol>
                <a:gridCol w="785175">
                  <a:extLst>
                    <a:ext uri="{9D8B030D-6E8A-4147-A177-3AD203B41FA5}">
                      <a16:colId xmlns:a16="http://schemas.microsoft.com/office/drawing/2014/main" val="4216725513"/>
                    </a:ext>
                  </a:extLst>
                </a:gridCol>
                <a:gridCol w="772088">
                  <a:extLst>
                    <a:ext uri="{9D8B030D-6E8A-4147-A177-3AD203B41FA5}">
                      <a16:colId xmlns:a16="http://schemas.microsoft.com/office/drawing/2014/main" val="275672450"/>
                    </a:ext>
                  </a:extLst>
                </a:gridCol>
                <a:gridCol w="719743">
                  <a:extLst>
                    <a:ext uri="{9D8B030D-6E8A-4147-A177-3AD203B41FA5}">
                      <a16:colId xmlns:a16="http://schemas.microsoft.com/office/drawing/2014/main" val="2791658661"/>
                    </a:ext>
                  </a:extLst>
                </a:gridCol>
                <a:gridCol w="719743">
                  <a:extLst>
                    <a:ext uri="{9D8B030D-6E8A-4147-A177-3AD203B41FA5}">
                      <a16:colId xmlns:a16="http://schemas.microsoft.com/office/drawing/2014/main" val="1328683767"/>
                    </a:ext>
                  </a:extLst>
                </a:gridCol>
                <a:gridCol w="719743">
                  <a:extLst>
                    <a:ext uri="{9D8B030D-6E8A-4147-A177-3AD203B41FA5}">
                      <a16:colId xmlns:a16="http://schemas.microsoft.com/office/drawing/2014/main" val="607415787"/>
                    </a:ext>
                  </a:extLst>
                </a:gridCol>
                <a:gridCol w="719743">
                  <a:extLst>
                    <a:ext uri="{9D8B030D-6E8A-4147-A177-3AD203B41FA5}">
                      <a16:colId xmlns:a16="http://schemas.microsoft.com/office/drawing/2014/main" val="3722349138"/>
                    </a:ext>
                  </a:extLst>
                </a:gridCol>
                <a:gridCol w="719743">
                  <a:extLst>
                    <a:ext uri="{9D8B030D-6E8A-4147-A177-3AD203B41FA5}">
                      <a16:colId xmlns:a16="http://schemas.microsoft.com/office/drawing/2014/main" val="982673983"/>
                    </a:ext>
                  </a:extLst>
                </a:gridCol>
                <a:gridCol w="719743">
                  <a:extLst>
                    <a:ext uri="{9D8B030D-6E8A-4147-A177-3AD203B41FA5}">
                      <a16:colId xmlns:a16="http://schemas.microsoft.com/office/drawing/2014/main" val="2238977589"/>
                    </a:ext>
                  </a:extLst>
                </a:gridCol>
                <a:gridCol w="719743">
                  <a:extLst>
                    <a:ext uri="{9D8B030D-6E8A-4147-A177-3AD203B41FA5}">
                      <a16:colId xmlns:a16="http://schemas.microsoft.com/office/drawing/2014/main" val="461564551"/>
                    </a:ext>
                  </a:extLst>
                </a:gridCol>
                <a:gridCol w="1888780">
                  <a:extLst>
                    <a:ext uri="{9D8B030D-6E8A-4147-A177-3AD203B41FA5}">
                      <a16:colId xmlns:a16="http://schemas.microsoft.com/office/drawing/2014/main" val="1230547725"/>
                    </a:ext>
                  </a:extLst>
                </a:gridCol>
              </a:tblGrid>
              <a:tr h="778967">
                <a:tc gridSpan="13">
                  <a:txBody>
                    <a:bodyPr/>
                    <a:lstStyle/>
                    <a:p>
                      <a:pPr marL="0" indent="0" algn="just">
                        <a:spcAft>
                          <a:spcPts val="1000"/>
                        </a:spcAft>
                        <a:buFont typeface="Wingdings" panose="05000000000000000000" pitchFamily="2" charset="2"/>
                        <a:buNone/>
                      </a:pPr>
                      <a:r>
                        <a:rPr lang="en-US" sz="2400" dirty="0" err="1">
                          <a:solidFill>
                            <a:schemeClr val="accent1"/>
                          </a:solidFill>
                        </a:rPr>
                        <a:t>Số</a:t>
                      </a:r>
                      <a:r>
                        <a:rPr lang="en-US" sz="2400" dirty="0">
                          <a:solidFill>
                            <a:schemeClr val="accent1"/>
                          </a:solidFill>
                        </a:rPr>
                        <a:t> </a:t>
                      </a:r>
                      <a:r>
                        <a:rPr lang="en-US" sz="2400" dirty="0" err="1">
                          <a:solidFill>
                            <a:schemeClr val="accent1"/>
                          </a:solidFill>
                        </a:rPr>
                        <a:t>lượng</a:t>
                      </a:r>
                      <a:r>
                        <a:rPr lang="en-US" sz="2400" dirty="0">
                          <a:solidFill>
                            <a:schemeClr val="accent1"/>
                          </a:solidFill>
                        </a:rPr>
                        <a:t> </a:t>
                      </a:r>
                      <a:r>
                        <a:rPr lang="en-US" sz="2400" dirty="0" err="1">
                          <a:solidFill>
                            <a:schemeClr val="accent1"/>
                          </a:solidFill>
                        </a:rPr>
                        <a:t>Giảng</a:t>
                      </a:r>
                      <a:r>
                        <a:rPr lang="en-US" sz="2400" dirty="0">
                          <a:solidFill>
                            <a:schemeClr val="accent1"/>
                          </a:solidFill>
                        </a:rPr>
                        <a:t> </a:t>
                      </a:r>
                      <a:r>
                        <a:rPr lang="en-US" sz="2400" dirty="0" err="1">
                          <a:solidFill>
                            <a:schemeClr val="accent1"/>
                          </a:solidFill>
                        </a:rPr>
                        <a:t>viên</a:t>
                      </a:r>
                      <a:r>
                        <a:rPr lang="en-US" sz="2400" dirty="0">
                          <a:solidFill>
                            <a:schemeClr val="accent1"/>
                          </a:solidFill>
                        </a:rPr>
                        <a:t> </a:t>
                      </a:r>
                      <a:r>
                        <a:rPr lang="en-US" sz="2400" dirty="0" err="1">
                          <a:solidFill>
                            <a:schemeClr val="accent1"/>
                          </a:solidFill>
                        </a:rPr>
                        <a:t>quốc</a:t>
                      </a:r>
                      <a:r>
                        <a:rPr lang="en-US" sz="2400" dirty="0">
                          <a:solidFill>
                            <a:schemeClr val="accent1"/>
                          </a:solidFill>
                        </a:rPr>
                        <a:t> </a:t>
                      </a:r>
                      <a:r>
                        <a:rPr lang="en-US" sz="2400" dirty="0" err="1">
                          <a:solidFill>
                            <a:schemeClr val="accent1"/>
                          </a:solidFill>
                        </a:rPr>
                        <a:t>tế</a:t>
                      </a:r>
                      <a:r>
                        <a:rPr lang="en-US" sz="2400" dirty="0">
                          <a:solidFill>
                            <a:schemeClr val="accent1"/>
                          </a:solidFill>
                        </a:rPr>
                        <a:t> </a:t>
                      </a:r>
                      <a:r>
                        <a:rPr lang="en-US" sz="2400" dirty="0" err="1">
                          <a:solidFill>
                            <a:schemeClr val="accent1"/>
                          </a:solidFill>
                        </a:rPr>
                        <a:t>giảng</a:t>
                      </a:r>
                      <a:r>
                        <a:rPr lang="en-US" sz="2400" dirty="0">
                          <a:solidFill>
                            <a:schemeClr val="accent1"/>
                          </a:solidFill>
                        </a:rPr>
                        <a:t> </a:t>
                      </a:r>
                      <a:r>
                        <a:rPr lang="en-US" sz="2400" dirty="0" err="1">
                          <a:solidFill>
                            <a:schemeClr val="accent1"/>
                          </a:solidFill>
                        </a:rPr>
                        <a:t>dạy</a:t>
                      </a:r>
                      <a:r>
                        <a:rPr lang="en-US" sz="2400" dirty="0">
                          <a:solidFill>
                            <a:schemeClr val="accent1"/>
                          </a:solidFill>
                        </a:rPr>
                        <a:t> </a:t>
                      </a:r>
                      <a:r>
                        <a:rPr lang="en-US" sz="2400" dirty="0" err="1">
                          <a:solidFill>
                            <a:schemeClr val="accent1"/>
                          </a:solidFill>
                        </a:rPr>
                        <a:t>tại</a:t>
                      </a:r>
                      <a:r>
                        <a:rPr lang="en-US" sz="2400" dirty="0">
                          <a:solidFill>
                            <a:schemeClr val="accent1"/>
                          </a:solidFill>
                        </a:rPr>
                        <a:t> </a:t>
                      </a:r>
                      <a:r>
                        <a:rPr lang="en-US" sz="2400" dirty="0" err="1">
                          <a:solidFill>
                            <a:schemeClr val="accent1"/>
                          </a:solidFill>
                        </a:rPr>
                        <a:t>chương</a:t>
                      </a:r>
                      <a:r>
                        <a:rPr lang="en-US" sz="2400" dirty="0">
                          <a:solidFill>
                            <a:schemeClr val="accent1"/>
                          </a:solidFill>
                        </a:rPr>
                        <a:t> </a:t>
                      </a:r>
                      <a:r>
                        <a:rPr lang="en-US" sz="2400" dirty="0" err="1">
                          <a:solidFill>
                            <a:schemeClr val="accent1"/>
                          </a:solidFill>
                        </a:rPr>
                        <a:t>trình</a:t>
                      </a:r>
                      <a:r>
                        <a:rPr lang="en-US" sz="2400" dirty="0">
                          <a:solidFill>
                            <a:schemeClr val="accent1"/>
                          </a:solidFill>
                        </a:rPr>
                        <a:t> GDBTA 2013-2023</a:t>
                      </a:r>
                      <a:endParaRPr lang="fr-FR" sz="2400" dirty="0">
                        <a:solidFill>
                          <a:schemeClr val="accent1"/>
                        </a:solidFill>
                      </a:endParaRPr>
                    </a:p>
                  </a:txBody>
                  <a:tcPr>
                    <a:solidFill>
                      <a:schemeClr val="accent3">
                        <a:lumMod val="60000"/>
                        <a:lumOff val="4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fr-FR" dirty="0"/>
                    </a:p>
                  </a:txBody>
                  <a:tcPr/>
                </a:tc>
                <a:extLst>
                  <a:ext uri="{0D108BD9-81ED-4DB2-BD59-A6C34878D82A}">
                    <a16:rowId xmlns:a16="http://schemas.microsoft.com/office/drawing/2014/main" val="3602764351"/>
                  </a:ext>
                </a:extLst>
              </a:tr>
              <a:tr h="484358">
                <a:tc>
                  <a:txBody>
                    <a:bodyPr/>
                    <a:lstStyle/>
                    <a:p>
                      <a:pPr algn="ctr" fontAlgn="ctr"/>
                      <a:r>
                        <a:rPr lang="fr-FR" sz="2400" b="1" i="0" u="none" strike="noStrike" cap="none" dirty="0" err="1">
                          <a:solidFill>
                            <a:schemeClr val="bg1"/>
                          </a:solidFill>
                          <a:effectLst/>
                          <a:latin typeface="Arial" panose="020B0604020202020204" pitchFamily="34" charset="0"/>
                          <a:ea typeface="+mn-ea"/>
                          <a:cs typeface="+mn-cs"/>
                          <a:sym typeface="Arial"/>
                        </a:rPr>
                        <a:t>Giai</a:t>
                      </a:r>
                      <a:r>
                        <a:rPr lang="fr-FR" sz="2400" b="1" i="0" u="none" strike="noStrike" cap="none" dirty="0">
                          <a:solidFill>
                            <a:schemeClr val="bg1"/>
                          </a:solidFill>
                          <a:effectLst/>
                          <a:latin typeface="Arial" panose="020B0604020202020204" pitchFamily="34" charset="0"/>
                          <a:ea typeface="+mn-ea"/>
                          <a:cs typeface="+mn-cs"/>
                          <a:sym typeface="Arial"/>
                        </a:rPr>
                        <a:t> </a:t>
                      </a:r>
                      <a:r>
                        <a:rPr lang="fr-FR" sz="2400" b="1" i="0" u="none" strike="noStrike" cap="none" dirty="0" err="1">
                          <a:solidFill>
                            <a:schemeClr val="bg1"/>
                          </a:solidFill>
                          <a:effectLst/>
                          <a:latin typeface="Arial" panose="020B0604020202020204" pitchFamily="34" charset="0"/>
                          <a:ea typeface="+mn-ea"/>
                          <a:cs typeface="+mn-cs"/>
                          <a:sym typeface="Arial"/>
                        </a:rPr>
                        <a:t>đoạn</a:t>
                      </a:r>
                      <a:endParaRPr lang="fr-FR" sz="2400" b="1" i="0" u="none" strike="noStrike" cap="none" dirty="0">
                        <a:solidFill>
                          <a:schemeClr val="bg1"/>
                        </a:solidFill>
                        <a:effectLst/>
                        <a:latin typeface="Arial" panose="020B0604020202020204" pitchFamily="34" charset="0"/>
                        <a:ea typeface="+mn-ea"/>
                        <a:cs typeface="+mn-cs"/>
                        <a:sym typeface="Arial"/>
                      </a:endParaRPr>
                    </a:p>
                  </a:txBody>
                  <a:tcPr marL="7620" marR="7620" marT="7620" marB="0" anchor="ctr">
                    <a:solidFill>
                      <a:srgbClr val="0070C0"/>
                    </a:solidFill>
                  </a:tcPr>
                </a:tc>
                <a:tc>
                  <a:txBody>
                    <a:bodyPr/>
                    <a:lstStyle/>
                    <a:p>
                      <a:pPr algn="ctr" fontAlgn="ctr"/>
                      <a:r>
                        <a:rPr lang="fr-FR" sz="2400" b="1" i="0" u="none" strike="noStrike" cap="none" dirty="0">
                          <a:solidFill>
                            <a:schemeClr val="bg1"/>
                          </a:solidFill>
                          <a:effectLst/>
                          <a:latin typeface="Arial" panose="020B0604020202020204" pitchFamily="34" charset="0"/>
                          <a:ea typeface="+mn-ea"/>
                          <a:cs typeface="+mn-cs"/>
                          <a:sym typeface="Arial"/>
                        </a:rPr>
                        <a:t>2013</a:t>
                      </a:r>
                    </a:p>
                  </a:txBody>
                  <a:tcPr marL="7620" marR="7620" marT="7620" marB="0" anchor="ctr">
                    <a:solidFill>
                      <a:srgbClr val="0070C0"/>
                    </a:solidFill>
                  </a:tcPr>
                </a:tc>
                <a:tc>
                  <a:txBody>
                    <a:bodyPr/>
                    <a:lstStyle/>
                    <a:p>
                      <a:pPr algn="ctr" fontAlgn="ctr"/>
                      <a:r>
                        <a:rPr lang="fr-FR" sz="2400" b="1" i="0" u="none" strike="noStrike" cap="none" dirty="0">
                          <a:solidFill>
                            <a:schemeClr val="bg1"/>
                          </a:solidFill>
                          <a:effectLst/>
                          <a:latin typeface="Arial" panose="020B0604020202020204" pitchFamily="34" charset="0"/>
                          <a:ea typeface="+mn-ea"/>
                          <a:cs typeface="+mn-cs"/>
                          <a:sym typeface="Arial"/>
                        </a:rPr>
                        <a:t>2014</a:t>
                      </a:r>
                    </a:p>
                  </a:txBody>
                  <a:tcPr marL="7620" marR="7620" marT="7620" marB="0" anchor="ctr">
                    <a:solidFill>
                      <a:srgbClr val="0070C0"/>
                    </a:solidFill>
                  </a:tcPr>
                </a:tc>
                <a:tc>
                  <a:txBody>
                    <a:bodyPr/>
                    <a:lstStyle/>
                    <a:p>
                      <a:pPr algn="ctr" fontAlgn="ctr"/>
                      <a:r>
                        <a:rPr lang="fr-FR" sz="2400" b="1" i="0" u="none" strike="noStrike" cap="none" dirty="0">
                          <a:solidFill>
                            <a:schemeClr val="bg1"/>
                          </a:solidFill>
                          <a:effectLst/>
                          <a:latin typeface="Arial" panose="020B0604020202020204" pitchFamily="34" charset="0"/>
                          <a:ea typeface="+mn-ea"/>
                          <a:cs typeface="+mn-cs"/>
                          <a:sym typeface="Arial"/>
                        </a:rPr>
                        <a:t>2015</a:t>
                      </a:r>
                    </a:p>
                  </a:txBody>
                  <a:tcPr marL="7620" marR="7620" marT="7620" marB="0" anchor="ctr">
                    <a:solidFill>
                      <a:srgbClr val="0070C0"/>
                    </a:solidFill>
                  </a:tcPr>
                </a:tc>
                <a:tc>
                  <a:txBody>
                    <a:bodyPr/>
                    <a:lstStyle/>
                    <a:p>
                      <a:pPr algn="ctr" fontAlgn="ctr"/>
                      <a:r>
                        <a:rPr lang="fr-FR" sz="2400" b="1" i="0" u="none" strike="noStrike" cap="none" dirty="0">
                          <a:solidFill>
                            <a:schemeClr val="bg1"/>
                          </a:solidFill>
                          <a:effectLst/>
                          <a:latin typeface="Arial" panose="020B0604020202020204" pitchFamily="34" charset="0"/>
                          <a:ea typeface="+mn-ea"/>
                          <a:cs typeface="+mn-cs"/>
                          <a:sym typeface="Arial"/>
                        </a:rPr>
                        <a:t>2016</a:t>
                      </a:r>
                    </a:p>
                  </a:txBody>
                  <a:tcPr marL="7620" marR="7620" marT="7620" marB="0" anchor="ctr">
                    <a:solidFill>
                      <a:srgbClr val="0070C0"/>
                    </a:solidFill>
                  </a:tcPr>
                </a:tc>
                <a:tc>
                  <a:txBody>
                    <a:bodyPr/>
                    <a:lstStyle/>
                    <a:p>
                      <a:pPr algn="ctr" fontAlgn="ctr"/>
                      <a:r>
                        <a:rPr lang="fr-FR" sz="2400" b="1" i="0" u="none" strike="noStrike" cap="none" dirty="0">
                          <a:solidFill>
                            <a:schemeClr val="bg1"/>
                          </a:solidFill>
                          <a:effectLst/>
                          <a:latin typeface="Arial" panose="020B0604020202020204" pitchFamily="34" charset="0"/>
                          <a:ea typeface="+mn-ea"/>
                          <a:cs typeface="+mn-cs"/>
                          <a:sym typeface="Arial"/>
                        </a:rPr>
                        <a:t>2017</a:t>
                      </a:r>
                    </a:p>
                  </a:txBody>
                  <a:tcPr marL="7620" marR="7620" marT="7620" marB="0" anchor="ctr">
                    <a:solidFill>
                      <a:srgbClr val="0070C0"/>
                    </a:solidFill>
                  </a:tcPr>
                </a:tc>
                <a:tc>
                  <a:txBody>
                    <a:bodyPr/>
                    <a:lstStyle/>
                    <a:p>
                      <a:pPr algn="ctr" fontAlgn="ctr"/>
                      <a:r>
                        <a:rPr lang="fr-FR" sz="2400" b="1" i="0" u="none" strike="noStrike" dirty="0">
                          <a:solidFill>
                            <a:schemeClr val="bg1"/>
                          </a:solidFill>
                          <a:effectLst/>
                          <a:latin typeface="Arial" panose="020B0604020202020204" pitchFamily="34" charset="0"/>
                        </a:rPr>
                        <a:t>2018</a:t>
                      </a:r>
                    </a:p>
                  </a:txBody>
                  <a:tcPr marL="7620" marR="7620" marT="7620" marB="0" anchor="ctr">
                    <a:solidFill>
                      <a:srgbClr val="0070C0"/>
                    </a:solidFill>
                  </a:tcPr>
                </a:tc>
                <a:tc>
                  <a:txBody>
                    <a:bodyPr/>
                    <a:lstStyle/>
                    <a:p>
                      <a:pPr algn="ctr" fontAlgn="ctr"/>
                      <a:r>
                        <a:rPr lang="fr-FR" sz="2400" b="1" i="0" u="none" strike="noStrike" dirty="0">
                          <a:solidFill>
                            <a:schemeClr val="bg1"/>
                          </a:solidFill>
                          <a:effectLst/>
                          <a:latin typeface="Arial" panose="020B0604020202020204" pitchFamily="34" charset="0"/>
                        </a:rPr>
                        <a:t>2019</a:t>
                      </a:r>
                    </a:p>
                  </a:txBody>
                  <a:tcPr marL="7620" marR="7620" marT="7620" marB="0" anchor="ctr">
                    <a:solidFill>
                      <a:srgbClr val="0070C0"/>
                    </a:solidFill>
                  </a:tcPr>
                </a:tc>
                <a:tc>
                  <a:txBody>
                    <a:bodyPr/>
                    <a:lstStyle/>
                    <a:p>
                      <a:pPr algn="ctr" fontAlgn="ctr"/>
                      <a:r>
                        <a:rPr lang="fr-FR" sz="2400" b="1" i="0" u="none" strike="noStrike" dirty="0">
                          <a:solidFill>
                            <a:schemeClr val="bg1"/>
                          </a:solidFill>
                          <a:effectLst/>
                          <a:latin typeface="Arial" panose="020B0604020202020204" pitchFamily="34" charset="0"/>
                        </a:rPr>
                        <a:t>2020</a:t>
                      </a:r>
                    </a:p>
                  </a:txBody>
                  <a:tcPr marL="7620" marR="7620" marT="7620" marB="0" anchor="ctr">
                    <a:solidFill>
                      <a:srgbClr val="0070C0"/>
                    </a:solidFill>
                  </a:tcPr>
                </a:tc>
                <a:tc>
                  <a:txBody>
                    <a:bodyPr/>
                    <a:lstStyle/>
                    <a:p>
                      <a:pPr algn="ctr" fontAlgn="ctr"/>
                      <a:r>
                        <a:rPr lang="fr-FR" sz="2400" b="1" i="0" u="none" strike="noStrike" dirty="0">
                          <a:solidFill>
                            <a:schemeClr val="bg1"/>
                          </a:solidFill>
                          <a:effectLst/>
                          <a:latin typeface="Arial" panose="020B0604020202020204" pitchFamily="34" charset="0"/>
                        </a:rPr>
                        <a:t>2021</a:t>
                      </a:r>
                    </a:p>
                  </a:txBody>
                  <a:tcPr marL="7620" marR="7620" marT="7620" marB="0" anchor="ctr">
                    <a:solidFill>
                      <a:srgbClr val="0070C0"/>
                    </a:solidFill>
                  </a:tcPr>
                </a:tc>
                <a:tc>
                  <a:txBody>
                    <a:bodyPr/>
                    <a:lstStyle/>
                    <a:p>
                      <a:pPr algn="ctr" fontAlgn="ctr"/>
                      <a:r>
                        <a:rPr lang="fr-FR" sz="2400" b="1" i="0" u="none" strike="noStrike" dirty="0">
                          <a:solidFill>
                            <a:schemeClr val="bg1"/>
                          </a:solidFill>
                          <a:effectLst/>
                          <a:latin typeface="Arial" panose="020B0604020202020204" pitchFamily="34" charset="0"/>
                        </a:rPr>
                        <a:t>2022</a:t>
                      </a:r>
                    </a:p>
                  </a:txBody>
                  <a:tcPr marL="7620" marR="7620" marT="7620" marB="0" anchor="ctr">
                    <a:solidFill>
                      <a:srgbClr val="0070C0"/>
                    </a:solidFill>
                  </a:tcPr>
                </a:tc>
                <a:tc>
                  <a:txBody>
                    <a:bodyPr/>
                    <a:lstStyle/>
                    <a:p>
                      <a:pPr algn="ctr" fontAlgn="ctr"/>
                      <a:r>
                        <a:rPr lang="fr-FR" sz="2400" b="1" i="0" u="none" strike="noStrike" dirty="0">
                          <a:solidFill>
                            <a:schemeClr val="bg1"/>
                          </a:solidFill>
                          <a:effectLst/>
                          <a:latin typeface="Arial" panose="020B0604020202020204" pitchFamily="34" charset="0"/>
                        </a:rPr>
                        <a:t>2023</a:t>
                      </a:r>
                    </a:p>
                  </a:txBody>
                  <a:tcPr marL="7620" marR="7620" marT="7620" marB="0" anchor="ctr">
                    <a:solidFill>
                      <a:srgbClr val="0070C0"/>
                    </a:solidFill>
                  </a:tcPr>
                </a:tc>
                <a:tc>
                  <a:txBody>
                    <a:bodyPr/>
                    <a:lstStyle/>
                    <a:p>
                      <a:pPr algn="ctr" fontAlgn="ctr"/>
                      <a:r>
                        <a:rPr lang="fr-FR" sz="2400" b="1" u="none" strike="noStrike" dirty="0" err="1">
                          <a:solidFill>
                            <a:schemeClr val="bg1"/>
                          </a:solidFill>
                          <a:effectLst/>
                        </a:rPr>
                        <a:t>Tổng</a:t>
                      </a: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extLst>
                  <a:ext uri="{0D108BD9-81ED-4DB2-BD59-A6C34878D82A}">
                    <a16:rowId xmlns:a16="http://schemas.microsoft.com/office/drawing/2014/main" val="1069575756"/>
                  </a:ext>
                </a:extLst>
              </a:tr>
              <a:tr h="308024">
                <a:tc>
                  <a:txBody>
                    <a:bodyPr/>
                    <a:lstStyle/>
                    <a:p>
                      <a:pPr algn="l" fontAlgn="ctr"/>
                      <a:r>
                        <a:rPr lang="fr-FR" sz="2400" u="none" strike="noStrike" dirty="0" err="1">
                          <a:effectLst/>
                        </a:rPr>
                        <a:t>Số</a:t>
                      </a:r>
                      <a:r>
                        <a:rPr lang="fr-FR" sz="2400" u="none" strike="noStrike" dirty="0">
                          <a:effectLst/>
                        </a:rPr>
                        <a:t> </a:t>
                      </a:r>
                      <a:r>
                        <a:rPr lang="fr-FR" sz="2400" u="none" strike="noStrike" dirty="0" err="1">
                          <a:effectLst/>
                        </a:rPr>
                        <a:t>lượng</a:t>
                      </a:r>
                      <a:endParaRPr lang="fr-FR" sz="2400" b="1" i="0" u="none" strike="noStrike" dirty="0">
                        <a:solidFill>
                          <a:srgbClr val="0D0D0D"/>
                        </a:solidFill>
                        <a:effectLst/>
                        <a:latin typeface="Arial" panose="020B0604020202020204" pitchFamily="34" charset="0"/>
                      </a:endParaRP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5</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4</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3</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10</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16</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21</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32</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23</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31</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31</a:t>
                      </a:r>
                    </a:p>
                  </a:txBody>
                  <a:tcPr marL="7620" marR="7620" marT="7620" marB="0" anchor="ctr"/>
                </a:tc>
                <a:tc>
                  <a:txBody>
                    <a:bodyPr/>
                    <a:lstStyle/>
                    <a:p>
                      <a:pPr algn="ctr" fontAlgn="ctr"/>
                      <a:r>
                        <a:rPr lang="fr-FR" sz="2400" b="0" i="0" u="none" strike="noStrike" dirty="0">
                          <a:solidFill>
                            <a:srgbClr val="000000"/>
                          </a:solidFill>
                          <a:effectLst/>
                          <a:latin typeface="Calibri" panose="020F0502020204030204" pitchFamily="34" charset="0"/>
                        </a:rPr>
                        <a:t>24</a:t>
                      </a:r>
                    </a:p>
                  </a:txBody>
                  <a:tcPr marL="7620" marR="7620" marT="7620" marB="0" anchor="ctr"/>
                </a:tc>
                <a:tc>
                  <a:txBody>
                    <a:bodyPr/>
                    <a:lstStyle/>
                    <a:p>
                      <a:pPr algn="ctr" fontAlgn="ctr"/>
                      <a:endParaRPr lang="fr-FR" sz="2400" b="1" i="0" u="none" strike="noStrike" dirty="0">
                        <a:solidFill>
                          <a:schemeClr val="bg1"/>
                        </a:solidFill>
                        <a:effectLst/>
                        <a:latin typeface="Calibri" panose="020F0502020204030204" pitchFamily="34" charset="0"/>
                      </a:endParaRPr>
                    </a:p>
                  </a:txBody>
                  <a:tcPr marL="7620" marR="7620" marT="7620" marB="0" anchor="ctr">
                    <a:solidFill>
                      <a:srgbClr val="0070C0"/>
                    </a:solidFill>
                  </a:tcPr>
                </a:tc>
                <a:extLst>
                  <a:ext uri="{0D108BD9-81ED-4DB2-BD59-A6C34878D82A}">
                    <a16:rowId xmlns:a16="http://schemas.microsoft.com/office/drawing/2014/main" val="3225779919"/>
                  </a:ext>
                </a:extLst>
              </a:tr>
              <a:tr h="358314">
                <a:tc gridSpan="12">
                  <a:txBody>
                    <a:bodyPr/>
                    <a:lstStyle/>
                    <a:p>
                      <a:pPr algn="ctr" fontAlgn="ctr"/>
                      <a:r>
                        <a:rPr lang="fr-FR" sz="2400" b="1" i="0" u="none" strike="noStrike" dirty="0" err="1">
                          <a:solidFill>
                            <a:schemeClr val="bg1"/>
                          </a:solidFill>
                          <a:effectLst/>
                          <a:latin typeface="Arial" panose="020B0604020202020204" pitchFamily="34" charset="0"/>
                        </a:rPr>
                        <a:t>Tổng</a:t>
                      </a:r>
                      <a:r>
                        <a:rPr lang="fr-FR" sz="2400" b="1" i="0" u="none" strike="noStrike" dirty="0">
                          <a:solidFill>
                            <a:schemeClr val="bg1"/>
                          </a:solidFill>
                          <a:effectLst/>
                          <a:latin typeface="Arial" panose="020B0604020202020204" pitchFamily="34" charset="0"/>
                        </a:rPr>
                        <a:t> </a:t>
                      </a:r>
                      <a:r>
                        <a:rPr lang="fr-FR" sz="2400" b="1" i="0" u="none" strike="noStrike" dirty="0" err="1">
                          <a:solidFill>
                            <a:schemeClr val="bg1"/>
                          </a:solidFill>
                          <a:effectLst/>
                          <a:latin typeface="Arial" panose="020B0604020202020204" pitchFamily="34" charset="0"/>
                        </a:rPr>
                        <a:t>cộng</a:t>
                      </a: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hMerge="1">
                  <a:txBody>
                    <a:bodyPr/>
                    <a:lstStyle/>
                    <a:p>
                      <a:pPr algn="ctr" fontAlgn="ctr"/>
                      <a:endParaRPr lang="fr-FR" sz="2400" b="1" i="0" u="none" strike="noStrike" dirty="0">
                        <a:solidFill>
                          <a:schemeClr val="bg1"/>
                        </a:solidFill>
                        <a:effectLst/>
                        <a:latin typeface="Arial" panose="020B0604020202020204" pitchFamily="34" charset="0"/>
                      </a:endParaRPr>
                    </a:p>
                  </a:txBody>
                  <a:tcPr marL="7620" marR="7620" marT="7620" marB="0" anchor="ctr">
                    <a:solidFill>
                      <a:srgbClr val="0070C0"/>
                    </a:solidFill>
                  </a:tcPr>
                </a:tc>
                <a:tc>
                  <a:txBody>
                    <a:bodyPr/>
                    <a:lstStyle/>
                    <a:p>
                      <a:pPr algn="ctr" fontAlgn="ctr"/>
                      <a:r>
                        <a:rPr lang="fr-FR" sz="2800" b="1" u="none" strike="noStrike" dirty="0">
                          <a:solidFill>
                            <a:srgbClr val="FF0000"/>
                          </a:solidFill>
                          <a:effectLst/>
                        </a:rPr>
                        <a:t>200</a:t>
                      </a:r>
                      <a:endParaRPr lang="fr-FR" sz="2800" b="1" i="0" u="none" strike="noStrike" dirty="0">
                        <a:solidFill>
                          <a:srgbClr val="FF0000"/>
                        </a:solidFill>
                        <a:effectLst/>
                        <a:latin typeface="Arial" panose="020B0604020202020204" pitchFamily="34" charset="0"/>
                      </a:endParaRPr>
                    </a:p>
                  </a:txBody>
                  <a:tcPr marL="7620" marR="7620" marT="7620" marB="0" anchor="ctr">
                    <a:solidFill>
                      <a:schemeClr val="accent3">
                        <a:lumMod val="60000"/>
                        <a:lumOff val="40000"/>
                      </a:schemeClr>
                    </a:solidFill>
                  </a:tcPr>
                </a:tc>
                <a:extLst>
                  <a:ext uri="{0D108BD9-81ED-4DB2-BD59-A6C34878D82A}">
                    <a16:rowId xmlns:a16="http://schemas.microsoft.com/office/drawing/2014/main" val="639235259"/>
                  </a:ext>
                </a:extLst>
              </a:tr>
            </a:tbl>
          </a:graphicData>
        </a:graphic>
      </p:graphicFrame>
      <p:sp>
        <p:nvSpPr>
          <p:cNvPr id="6" name="TextBox 5">
            <a:extLst>
              <a:ext uri="{FF2B5EF4-FFF2-40B4-BE49-F238E27FC236}">
                <a16:creationId xmlns:a16="http://schemas.microsoft.com/office/drawing/2014/main" id="{868B0533-9A96-4843-C812-DC5AA683D340}"/>
              </a:ext>
            </a:extLst>
          </p:cNvPr>
          <p:cNvSpPr txBox="1"/>
          <p:nvPr/>
        </p:nvSpPr>
        <p:spPr>
          <a:xfrm>
            <a:off x="1677253" y="1757469"/>
            <a:ext cx="9220200" cy="468077"/>
          </a:xfrm>
          <a:prstGeom prst="rect">
            <a:avLst/>
          </a:prstGeom>
          <a:noFill/>
        </p:spPr>
        <p:txBody>
          <a:bodyPr wrap="square">
            <a:spAutoFit/>
          </a:bodyPr>
          <a:lstStyle/>
          <a:p>
            <a:pPr algn="ctr">
              <a:lnSpc>
                <a:spcPct val="107000"/>
              </a:lnSpc>
              <a:spcBef>
                <a:spcPts val="1200"/>
              </a:spcBef>
            </a:pPr>
            <a:r>
              <a:rPr lang="en-US" sz="2400" b="1" kern="100" dirty="0">
                <a:solidFill>
                  <a:schemeClr val="bg1"/>
                </a:solidFill>
                <a:effectLst/>
                <a:ea typeface="Times New Roman" panose="02020603050405020304" pitchFamily="18" charset="0"/>
                <a:cs typeface="Times New Roman" panose="02020603050405020304" pitchFamily="18" charset="0"/>
              </a:rPr>
              <a:t>ĐẨY MẠNH TUYỂN DỤNG GIẢNG VIÊN NƯỚC NGOÀI </a:t>
            </a:r>
            <a:endParaRPr lang="en-US" sz="2800" b="1" kern="100" dirty="0">
              <a:solidFill>
                <a:schemeClr val="bg1"/>
              </a:solidFill>
              <a:effectLst/>
              <a:ea typeface="Times New Roman" panose="02020603050405020304" pitchFamily="18" charset="0"/>
              <a:cs typeface="Times New Roman" panose="02020603050405020304" pitchFamily="18" charset="0"/>
            </a:endParaRPr>
          </a:p>
        </p:txBody>
      </p:sp>
      <p:sp>
        <p:nvSpPr>
          <p:cNvPr id="8" name="Title 4">
            <a:extLst>
              <a:ext uri="{FF2B5EF4-FFF2-40B4-BE49-F238E27FC236}">
                <a16:creationId xmlns:a16="http://schemas.microsoft.com/office/drawing/2014/main" id="{9CE8C909-EACA-7E34-4E5B-2BF9FEEFE3C5}"/>
              </a:ext>
            </a:extLst>
          </p:cNvPr>
          <p:cNvSpPr txBox="1">
            <a:spLocks/>
          </p:cNvSpPr>
          <p:nvPr/>
        </p:nvSpPr>
        <p:spPr>
          <a:xfrm>
            <a:off x="1104047" y="482603"/>
            <a:ext cx="8070816"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dirty="0">
                <a:latin typeface="+mn-lt"/>
              </a:rPr>
              <a:t>4. QUỐC TẾ HÓA </a:t>
            </a:r>
            <a:r>
              <a:rPr lang="en-US" sz="2600" b="1" kern="0" dirty="0">
                <a:solidFill>
                  <a:schemeClr val="accent4">
                    <a:lumMod val="60000"/>
                    <a:lumOff val="40000"/>
                  </a:schemeClr>
                </a:solidFill>
                <a:latin typeface="+mn-lt"/>
              </a:rPr>
              <a:t>GIÁO DỤC ĐẠI HỌC</a:t>
            </a:r>
            <a:endParaRPr lang="en-US" sz="2600" b="1" kern="1200" dirty="0">
              <a:solidFill>
                <a:schemeClr val="accent4">
                  <a:lumMod val="60000"/>
                  <a:lumOff val="40000"/>
                </a:schemeClr>
              </a:solidFill>
              <a:latin typeface="+mn-lt"/>
            </a:endParaRPr>
          </a:p>
        </p:txBody>
      </p:sp>
      <p:sp>
        <p:nvSpPr>
          <p:cNvPr id="11" name="Title 6">
            <a:extLst>
              <a:ext uri="{FF2B5EF4-FFF2-40B4-BE49-F238E27FC236}">
                <a16:creationId xmlns:a16="http://schemas.microsoft.com/office/drawing/2014/main" id="{2FC44955-6F1E-75E0-5A00-3919A8D77D75}"/>
              </a:ext>
            </a:extLst>
          </p:cNvPr>
          <p:cNvSpPr txBox="1">
            <a:spLocks/>
          </p:cNvSpPr>
          <p:nvPr/>
        </p:nvSpPr>
        <p:spPr>
          <a:xfrm>
            <a:off x="2195594" y="1036876"/>
            <a:ext cx="7800812" cy="5456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pPr algn="ctr"/>
            <a:r>
              <a:rPr lang="en-US" sz="2600" b="1" kern="0" dirty="0">
                <a:solidFill>
                  <a:srgbClr val="0070C0"/>
                </a:solidFill>
                <a:latin typeface="+mn-lt"/>
              </a:rPr>
              <a:t>QUỐC TẾ HÓA </a:t>
            </a:r>
            <a:r>
              <a:rPr lang="en-US" sz="2600" b="1" kern="0" dirty="0">
                <a:latin typeface="+mn-lt"/>
              </a:rPr>
              <a:t>TẠI CHỖ (AT HOME/INBOUND)</a:t>
            </a:r>
          </a:p>
        </p:txBody>
      </p:sp>
      <p:sp>
        <p:nvSpPr>
          <p:cNvPr id="2" name="Title 1">
            <a:extLst>
              <a:ext uri="{FF2B5EF4-FFF2-40B4-BE49-F238E27FC236}">
                <a16:creationId xmlns:a16="http://schemas.microsoft.com/office/drawing/2014/main" id="{06E9368E-F004-CAAC-35AA-D334A86909E8}"/>
              </a:ext>
            </a:extLst>
          </p:cNvPr>
          <p:cNvSpPr txBox="1">
            <a:spLocks/>
          </p:cNvSpPr>
          <p:nvPr/>
        </p:nvSpPr>
        <p:spPr>
          <a:xfrm flipH="1">
            <a:off x="157256" y="-271838"/>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extLst>
      <p:ext uri="{BB962C8B-B14F-4D97-AF65-F5344CB8AC3E}">
        <p14:creationId xmlns:p14="http://schemas.microsoft.com/office/powerpoint/2010/main" val="557617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47A2FF-EDB7-437E-AE36-F0D18AD7BAF8}"/>
              </a:ext>
            </a:extLst>
          </p:cNvPr>
          <p:cNvSpPr>
            <a:spLocks noGrp="1"/>
          </p:cNvSpPr>
          <p:nvPr>
            <p:ph type="title"/>
          </p:nvPr>
        </p:nvSpPr>
        <p:spPr>
          <a:xfrm>
            <a:off x="2639847" y="1159437"/>
            <a:ext cx="9972293" cy="634496"/>
          </a:xfrm>
        </p:spPr>
        <p:txBody>
          <a:bodyPr/>
          <a:lstStyle/>
          <a:p>
            <a:pPr algn="l"/>
            <a:r>
              <a:rPr lang="vi-VN" sz="3200" b="1" noProof="1">
                <a:solidFill>
                  <a:schemeClr val="bg1">
                    <a:lumMod val="95000"/>
                  </a:schemeClr>
                </a:solidFill>
                <a:latin typeface="+mn-lt"/>
              </a:rPr>
              <a:t>MỞ RỘNG MẠNG LƯỚI QUỐC TẾ</a:t>
            </a:r>
          </a:p>
        </p:txBody>
      </p:sp>
      <p:sp>
        <p:nvSpPr>
          <p:cNvPr id="7" name="Google Shape;3186;p82">
            <a:extLst>
              <a:ext uri="{FF2B5EF4-FFF2-40B4-BE49-F238E27FC236}">
                <a16:creationId xmlns:a16="http://schemas.microsoft.com/office/drawing/2014/main" id="{666D8A20-F4E1-441E-B2D6-E7FA406F865B}"/>
              </a:ext>
            </a:extLst>
          </p:cNvPr>
          <p:cNvSpPr/>
          <p:nvPr/>
        </p:nvSpPr>
        <p:spPr>
          <a:xfrm rot="5400000">
            <a:off x="5962199" y="2951706"/>
            <a:ext cx="317085" cy="320413"/>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1">
              <a:ln>
                <a:noFill/>
              </a:ln>
              <a:solidFill>
                <a:srgbClr val="000000"/>
              </a:solidFill>
              <a:effectLst/>
              <a:uLnTx/>
              <a:uFillTx/>
              <a:ea typeface="+mn-ea"/>
              <a:cs typeface="Arial"/>
              <a:sym typeface="Arial"/>
            </a:endParaRPr>
          </a:p>
        </p:txBody>
      </p:sp>
      <p:pic>
        <p:nvPicPr>
          <p:cNvPr id="6" name="Picture 5" descr="A picture containing diagram&#10;&#10;Description automatically generated">
            <a:extLst>
              <a:ext uri="{FF2B5EF4-FFF2-40B4-BE49-F238E27FC236}">
                <a16:creationId xmlns:a16="http://schemas.microsoft.com/office/drawing/2014/main" id="{382A0345-97FC-4ED2-9235-AC2E59530AB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24257" y="2062506"/>
            <a:ext cx="5145024" cy="2732988"/>
          </a:xfrm>
          <a:prstGeom prst="roundRect">
            <a:avLst>
              <a:gd name="adj" fmla="val 10223"/>
            </a:avLst>
          </a:prstGeom>
        </p:spPr>
      </p:pic>
      <p:sp>
        <p:nvSpPr>
          <p:cNvPr id="2" name="TextBox 1">
            <a:extLst>
              <a:ext uri="{FF2B5EF4-FFF2-40B4-BE49-F238E27FC236}">
                <a16:creationId xmlns:a16="http://schemas.microsoft.com/office/drawing/2014/main" id="{E8D67A80-7C5C-7469-913E-0D1042AE7171}"/>
              </a:ext>
            </a:extLst>
          </p:cNvPr>
          <p:cNvSpPr txBox="1"/>
          <p:nvPr/>
        </p:nvSpPr>
        <p:spPr>
          <a:xfrm>
            <a:off x="6572201" y="1915381"/>
            <a:ext cx="5095541" cy="1569660"/>
          </a:xfrm>
          <a:prstGeom prst="rect">
            <a:avLst/>
          </a:prstGeom>
          <a:noFill/>
        </p:spPr>
        <p:txBody>
          <a:bodyPr wrap="square" rtlCol="0">
            <a:spAutoFit/>
          </a:bodyPr>
          <a:lstStyle/>
          <a:p>
            <a:pPr marL="285750" indent="-285750" algn="just">
              <a:buFont typeface="Arial" panose="020B0604020202020204" pitchFamily="34" charset="0"/>
              <a:buChar char="•"/>
            </a:pPr>
            <a:r>
              <a:rPr lang="vi-VN" sz="2400" kern="100" noProof="1">
                <a:solidFill>
                  <a:schemeClr val="bg1"/>
                </a:solidFill>
                <a:effectLst/>
                <a:ea typeface="Times New Roman" panose="02020603050405020304" pitchFamily="18" charset="0"/>
                <a:cs typeface="Times New Roman" panose="02020603050405020304" pitchFamily="18" charset="0"/>
              </a:rPr>
              <a:t>Trường ĐHBK thúc đẩy năng lực công bố quốc tế của đội ngũ GV, NCV, SV; </a:t>
            </a:r>
          </a:p>
          <a:p>
            <a:pPr algn="just"/>
            <a:endParaRPr lang="vi-VN" sz="2400" noProof="1">
              <a:solidFill>
                <a:schemeClr val="bg1"/>
              </a:solidFill>
            </a:endParaRPr>
          </a:p>
        </p:txBody>
      </p:sp>
      <p:sp>
        <p:nvSpPr>
          <p:cNvPr id="3" name="TextBox 2">
            <a:extLst>
              <a:ext uri="{FF2B5EF4-FFF2-40B4-BE49-F238E27FC236}">
                <a16:creationId xmlns:a16="http://schemas.microsoft.com/office/drawing/2014/main" id="{B92B63B9-39D4-8144-107F-4627FF332570}"/>
              </a:ext>
            </a:extLst>
          </p:cNvPr>
          <p:cNvSpPr txBox="1"/>
          <p:nvPr/>
        </p:nvSpPr>
        <p:spPr>
          <a:xfrm>
            <a:off x="6616875" y="3381516"/>
            <a:ext cx="5095541" cy="3046988"/>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4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pPr algn="just"/>
            <a:r>
              <a:rPr lang="vi-VN" b="0" noProof="1">
                <a:latin typeface="+mn-lt"/>
              </a:rPr>
              <a:t>Xây dựng cơ chế phối hợp đồng bộ, đề xuất hành lang pháp lý phù hợp để tối ưu hóa quy trình vận hành; gia tăng nguồn thu từ nghiên cứu khoa học; góp phần nâng cao vị thế của Trường ĐHBK trên phạm vi quốc tế</a:t>
            </a:r>
          </a:p>
          <a:p>
            <a:pPr algn="just"/>
            <a:endParaRPr lang="vi-VN" noProof="1">
              <a:latin typeface="+mn-lt"/>
            </a:endParaRPr>
          </a:p>
        </p:txBody>
      </p:sp>
      <p:sp>
        <p:nvSpPr>
          <p:cNvPr id="4" name="Title 1">
            <a:extLst>
              <a:ext uri="{FF2B5EF4-FFF2-40B4-BE49-F238E27FC236}">
                <a16:creationId xmlns:a16="http://schemas.microsoft.com/office/drawing/2014/main" id="{43924735-1D3F-699C-EA8B-8C5C84810A43}"/>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
        <p:nvSpPr>
          <p:cNvPr id="8" name="Title 4">
            <a:extLst>
              <a:ext uri="{FF2B5EF4-FFF2-40B4-BE49-F238E27FC236}">
                <a16:creationId xmlns:a16="http://schemas.microsoft.com/office/drawing/2014/main" id="{14EF95A5-7A86-379D-11E8-36B3EF86BE58}"/>
              </a:ext>
            </a:extLst>
          </p:cNvPr>
          <p:cNvSpPr txBox="1">
            <a:spLocks/>
          </p:cNvSpPr>
          <p:nvPr/>
        </p:nvSpPr>
        <p:spPr>
          <a:xfrm>
            <a:off x="926626" y="673700"/>
            <a:ext cx="8070816"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dirty="0">
                <a:latin typeface="+mn-lt"/>
              </a:rPr>
              <a:t>4. QUỐC TẾ HÓA </a:t>
            </a:r>
            <a:r>
              <a:rPr lang="en-US" sz="2600" b="1" kern="0" dirty="0">
                <a:solidFill>
                  <a:schemeClr val="accent4">
                    <a:lumMod val="60000"/>
                    <a:lumOff val="40000"/>
                  </a:schemeClr>
                </a:solidFill>
                <a:latin typeface="+mn-lt"/>
              </a:rPr>
              <a:t>GIÁO DỤC ĐẠI HỌC</a:t>
            </a:r>
            <a:endParaRPr lang="en-US" sz="2600" b="1" kern="1200" dirty="0">
              <a:solidFill>
                <a:schemeClr val="accent4">
                  <a:lumMod val="60000"/>
                  <a:lumOff val="40000"/>
                </a:schemeClr>
              </a:solidFill>
              <a:latin typeface="+mn-lt"/>
            </a:endParaRPr>
          </a:p>
        </p:txBody>
      </p:sp>
    </p:spTree>
    <p:extLst>
      <p:ext uri="{BB962C8B-B14F-4D97-AF65-F5344CB8AC3E}">
        <p14:creationId xmlns:p14="http://schemas.microsoft.com/office/powerpoint/2010/main" val="111787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469FA0-694D-EDEC-17BB-ADA3745D0845}"/>
              </a:ext>
            </a:extLst>
          </p:cNvPr>
          <p:cNvGrpSpPr/>
          <p:nvPr/>
        </p:nvGrpSpPr>
        <p:grpSpPr>
          <a:xfrm>
            <a:off x="9556205" y="192945"/>
            <a:ext cx="2486903" cy="1293824"/>
            <a:chOff x="9459388" y="714813"/>
            <a:chExt cx="2486903" cy="1293824"/>
          </a:xfrm>
        </p:grpSpPr>
        <p:cxnSp>
          <p:nvCxnSpPr>
            <p:cNvPr id="146" name="Google Shape;394;p55">
              <a:extLst>
                <a:ext uri="{FF2B5EF4-FFF2-40B4-BE49-F238E27FC236}">
                  <a16:creationId xmlns:a16="http://schemas.microsoft.com/office/drawing/2014/main" id="{B9EAB76C-A3F1-4FD2-B122-6EAF9992292D}"/>
                </a:ext>
              </a:extLst>
            </p:cNvPr>
            <p:cNvCxnSpPr>
              <a:cxnSpLocks/>
            </p:cNvCxnSpPr>
            <p:nvPr/>
          </p:nvCxnSpPr>
          <p:spPr>
            <a:xfrm flipH="1">
              <a:off x="9459388" y="714813"/>
              <a:ext cx="2486903" cy="1"/>
            </a:xfrm>
            <a:prstGeom prst="straightConnector1">
              <a:avLst/>
            </a:prstGeom>
            <a:noFill/>
            <a:ln w="19050" cap="flat" cmpd="sng">
              <a:solidFill>
                <a:schemeClr val="accent1"/>
              </a:solidFill>
              <a:prstDash val="solid"/>
              <a:round/>
              <a:headEnd type="none" w="med" len="med"/>
              <a:tailEnd type="none" w="med" len="med"/>
            </a:ln>
          </p:spPr>
        </p:cxnSp>
        <p:grpSp>
          <p:nvGrpSpPr>
            <p:cNvPr id="8" name="Google Shape;7210;p82">
              <a:extLst>
                <a:ext uri="{FF2B5EF4-FFF2-40B4-BE49-F238E27FC236}">
                  <a16:creationId xmlns:a16="http://schemas.microsoft.com/office/drawing/2014/main" id="{37DD8054-4B26-469D-AB3C-103F26C2A332}"/>
                </a:ext>
              </a:extLst>
            </p:cNvPr>
            <p:cNvGrpSpPr/>
            <p:nvPr/>
          </p:nvGrpSpPr>
          <p:grpSpPr>
            <a:xfrm>
              <a:off x="9565727" y="718561"/>
              <a:ext cx="2172991" cy="1290076"/>
              <a:chOff x="3597785" y="3065882"/>
              <a:chExt cx="2241344" cy="1330656"/>
            </a:xfrm>
            <a:effectLst>
              <a:outerShdw blurRad="127000" dist="50800" dir="5400000" algn="ctr" rotWithShape="0">
                <a:schemeClr val="accent3">
                  <a:lumMod val="90000"/>
                  <a:alpha val="36000"/>
                </a:schemeClr>
              </a:outerShdw>
            </a:effectLst>
          </p:grpSpPr>
          <p:grpSp>
            <p:nvGrpSpPr>
              <p:cNvPr id="9" name="Google Shape;7211;p82">
                <a:extLst>
                  <a:ext uri="{FF2B5EF4-FFF2-40B4-BE49-F238E27FC236}">
                    <a16:creationId xmlns:a16="http://schemas.microsoft.com/office/drawing/2014/main" id="{3DB55B07-74CA-48EE-8C0C-DDB1609D2530}"/>
                  </a:ext>
                </a:extLst>
              </p:cNvPr>
              <p:cNvGrpSpPr/>
              <p:nvPr/>
            </p:nvGrpSpPr>
            <p:grpSpPr>
              <a:xfrm>
                <a:off x="5296908" y="3937355"/>
                <a:ext cx="143198" cy="32380"/>
                <a:chOff x="5296908" y="3937355"/>
                <a:chExt cx="143198" cy="32380"/>
              </a:xfrm>
            </p:grpSpPr>
            <p:sp>
              <p:nvSpPr>
                <p:cNvPr id="817" name="Google Shape;7212;p82">
                  <a:extLst>
                    <a:ext uri="{FF2B5EF4-FFF2-40B4-BE49-F238E27FC236}">
                      <a16:creationId xmlns:a16="http://schemas.microsoft.com/office/drawing/2014/main" id="{DCEBEB74-7CD0-4571-AD8A-A8193FF9BFAC}"/>
                    </a:ext>
                  </a:extLst>
                </p:cNvPr>
                <p:cNvSpPr/>
                <p:nvPr/>
              </p:nvSpPr>
              <p:spPr>
                <a:xfrm>
                  <a:off x="5319457" y="3952794"/>
                  <a:ext cx="111895" cy="8"/>
                </a:xfrm>
                <a:custGeom>
                  <a:avLst/>
                  <a:gdLst/>
                  <a:ahLst/>
                  <a:cxnLst/>
                  <a:rect l="l" t="t" r="r" b="b"/>
                  <a:pathLst>
                    <a:path w="14227" h="1" fill="none" extrusionOk="0">
                      <a:moveTo>
                        <a:pt x="1" y="0"/>
                      </a:moveTo>
                      <a:lnTo>
                        <a:pt x="1422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818" name="Google Shape;7213;p82">
                  <a:extLst>
                    <a:ext uri="{FF2B5EF4-FFF2-40B4-BE49-F238E27FC236}">
                      <a16:creationId xmlns:a16="http://schemas.microsoft.com/office/drawing/2014/main" id="{DC5E68D6-14F0-4C92-B59D-36924EC21204}"/>
                    </a:ext>
                  </a:extLst>
                </p:cNvPr>
                <p:cNvGrpSpPr/>
                <p:nvPr/>
              </p:nvGrpSpPr>
              <p:grpSpPr>
                <a:xfrm>
                  <a:off x="5402331" y="3937355"/>
                  <a:ext cx="37776" cy="32380"/>
                  <a:chOff x="5402331" y="3937355"/>
                  <a:chExt cx="37776" cy="32380"/>
                </a:xfrm>
              </p:grpSpPr>
              <p:sp>
                <p:nvSpPr>
                  <p:cNvPr id="822" name="Google Shape;7214;p82">
                    <a:extLst>
                      <a:ext uri="{FF2B5EF4-FFF2-40B4-BE49-F238E27FC236}">
                        <a16:creationId xmlns:a16="http://schemas.microsoft.com/office/drawing/2014/main" id="{87086FED-02EC-4F6D-98E8-2092B6941C75}"/>
                      </a:ext>
                    </a:extLst>
                  </p:cNvPr>
                  <p:cNvSpPr/>
                  <p:nvPr/>
                </p:nvSpPr>
                <p:spPr>
                  <a:xfrm>
                    <a:off x="5402331" y="3937355"/>
                    <a:ext cx="37776" cy="32380"/>
                  </a:xfrm>
                  <a:custGeom>
                    <a:avLst/>
                    <a:gdLst/>
                    <a:ahLst/>
                    <a:cxnLst/>
                    <a:rect l="l" t="t" r="r" b="b"/>
                    <a:pathLst>
                      <a:path w="4803" h="4117" extrusionOk="0">
                        <a:moveTo>
                          <a:pt x="2737" y="1"/>
                        </a:moveTo>
                        <a:cubicBezTo>
                          <a:pt x="2231" y="1"/>
                          <a:pt x="1714" y="189"/>
                          <a:pt x="1294" y="609"/>
                        </a:cubicBezTo>
                        <a:cubicBezTo>
                          <a:pt x="0" y="1903"/>
                          <a:pt x="919" y="4117"/>
                          <a:pt x="2746" y="4117"/>
                        </a:cubicBezTo>
                        <a:cubicBezTo>
                          <a:pt x="3883" y="4117"/>
                          <a:pt x="4802" y="3185"/>
                          <a:pt x="4802" y="2060"/>
                        </a:cubicBezTo>
                        <a:cubicBezTo>
                          <a:pt x="4802" y="818"/>
                          <a:pt x="3792" y="1"/>
                          <a:pt x="273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23" name="Google Shape;7215;p82">
                    <a:extLst>
                      <a:ext uri="{FF2B5EF4-FFF2-40B4-BE49-F238E27FC236}">
                        <a16:creationId xmlns:a16="http://schemas.microsoft.com/office/drawing/2014/main" id="{5B42972E-98F4-485B-A1CB-EF0CFEBD2091}"/>
                      </a:ext>
                    </a:extLst>
                  </p:cNvPr>
                  <p:cNvSpPr/>
                  <p:nvPr/>
                </p:nvSpPr>
                <p:spPr>
                  <a:xfrm>
                    <a:off x="5415174" y="3946990"/>
                    <a:ext cx="15321" cy="13064"/>
                  </a:xfrm>
                  <a:custGeom>
                    <a:avLst/>
                    <a:gdLst/>
                    <a:ahLst/>
                    <a:cxnLst/>
                    <a:rect l="l" t="t" r="r" b="b"/>
                    <a:pathLst>
                      <a:path w="1948" h="1661" extrusionOk="0">
                        <a:moveTo>
                          <a:pt x="1113" y="1"/>
                        </a:moveTo>
                        <a:cubicBezTo>
                          <a:pt x="375" y="1"/>
                          <a:pt x="0" y="896"/>
                          <a:pt x="532" y="1416"/>
                        </a:cubicBezTo>
                        <a:cubicBezTo>
                          <a:pt x="701" y="1585"/>
                          <a:pt x="910" y="1661"/>
                          <a:pt x="1114" y="1661"/>
                        </a:cubicBezTo>
                        <a:cubicBezTo>
                          <a:pt x="1540" y="1661"/>
                          <a:pt x="1948" y="1333"/>
                          <a:pt x="1948" y="835"/>
                        </a:cubicBezTo>
                        <a:cubicBezTo>
                          <a:pt x="1948" y="376"/>
                          <a:pt x="1573" y="1"/>
                          <a:pt x="111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819" name="Google Shape;7216;p82">
                  <a:extLst>
                    <a:ext uri="{FF2B5EF4-FFF2-40B4-BE49-F238E27FC236}">
                      <a16:creationId xmlns:a16="http://schemas.microsoft.com/office/drawing/2014/main" id="{2BF6AFCC-9C37-4316-96E9-47D38445DACC}"/>
                    </a:ext>
                  </a:extLst>
                </p:cNvPr>
                <p:cNvGrpSpPr/>
                <p:nvPr/>
              </p:nvGrpSpPr>
              <p:grpSpPr>
                <a:xfrm>
                  <a:off x="5296908" y="3937355"/>
                  <a:ext cx="37783" cy="32380"/>
                  <a:chOff x="5296908" y="3937355"/>
                  <a:chExt cx="37783" cy="32380"/>
                </a:xfrm>
              </p:grpSpPr>
              <p:sp>
                <p:nvSpPr>
                  <p:cNvPr id="820" name="Google Shape;7217;p82">
                    <a:extLst>
                      <a:ext uri="{FF2B5EF4-FFF2-40B4-BE49-F238E27FC236}">
                        <a16:creationId xmlns:a16="http://schemas.microsoft.com/office/drawing/2014/main" id="{28A99238-8ABC-46ED-8732-A859CF6E914C}"/>
                      </a:ext>
                    </a:extLst>
                  </p:cNvPr>
                  <p:cNvSpPr/>
                  <p:nvPr/>
                </p:nvSpPr>
                <p:spPr>
                  <a:xfrm>
                    <a:off x="5296908" y="3937355"/>
                    <a:ext cx="37783" cy="32380"/>
                  </a:xfrm>
                  <a:custGeom>
                    <a:avLst/>
                    <a:gdLst/>
                    <a:ahLst/>
                    <a:cxnLst/>
                    <a:rect l="l" t="t" r="r" b="b"/>
                    <a:pathLst>
                      <a:path w="4804" h="4117" extrusionOk="0">
                        <a:moveTo>
                          <a:pt x="2738" y="1"/>
                        </a:moveTo>
                        <a:cubicBezTo>
                          <a:pt x="2231" y="1"/>
                          <a:pt x="1715" y="189"/>
                          <a:pt x="1295" y="609"/>
                        </a:cubicBezTo>
                        <a:cubicBezTo>
                          <a:pt x="1" y="1903"/>
                          <a:pt x="920" y="4117"/>
                          <a:pt x="2747" y="4117"/>
                        </a:cubicBezTo>
                        <a:cubicBezTo>
                          <a:pt x="3884" y="4117"/>
                          <a:pt x="4803" y="3185"/>
                          <a:pt x="4803" y="2060"/>
                        </a:cubicBezTo>
                        <a:cubicBezTo>
                          <a:pt x="4803" y="818"/>
                          <a:pt x="3792" y="1"/>
                          <a:pt x="2738"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21" name="Google Shape;7218;p82">
                    <a:extLst>
                      <a:ext uri="{FF2B5EF4-FFF2-40B4-BE49-F238E27FC236}">
                        <a16:creationId xmlns:a16="http://schemas.microsoft.com/office/drawing/2014/main" id="{FA254327-D637-4B06-A250-9CCBD1804A87}"/>
                      </a:ext>
                    </a:extLst>
                  </p:cNvPr>
                  <p:cNvSpPr/>
                  <p:nvPr/>
                </p:nvSpPr>
                <p:spPr>
                  <a:xfrm>
                    <a:off x="5309846" y="3946990"/>
                    <a:ext cx="15235" cy="13064"/>
                  </a:xfrm>
                  <a:custGeom>
                    <a:avLst/>
                    <a:gdLst/>
                    <a:ahLst/>
                    <a:cxnLst/>
                    <a:rect l="l" t="t" r="r" b="b"/>
                    <a:pathLst>
                      <a:path w="1937" h="1661" extrusionOk="0">
                        <a:moveTo>
                          <a:pt x="1102" y="1"/>
                        </a:moveTo>
                        <a:cubicBezTo>
                          <a:pt x="364" y="1"/>
                          <a:pt x="1" y="896"/>
                          <a:pt x="521" y="1416"/>
                        </a:cubicBezTo>
                        <a:cubicBezTo>
                          <a:pt x="690" y="1585"/>
                          <a:pt x="899" y="1661"/>
                          <a:pt x="1103" y="1661"/>
                        </a:cubicBezTo>
                        <a:cubicBezTo>
                          <a:pt x="1528" y="1661"/>
                          <a:pt x="1936" y="1333"/>
                          <a:pt x="1936" y="835"/>
                        </a:cubicBezTo>
                        <a:cubicBezTo>
                          <a:pt x="1936" y="376"/>
                          <a:pt x="1561" y="1"/>
                          <a:pt x="110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0" name="Google Shape;7219;p82">
                <a:extLst>
                  <a:ext uri="{FF2B5EF4-FFF2-40B4-BE49-F238E27FC236}">
                    <a16:creationId xmlns:a16="http://schemas.microsoft.com/office/drawing/2014/main" id="{5E416C7A-349D-4437-9B77-42C733E82595}"/>
                  </a:ext>
                </a:extLst>
              </p:cNvPr>
              <p:cNvGrpSpPr/>
              <p:nvPr/>
            </p:nvGrpSpPr>
            <p:grpSpPr>
              <a:xfrm>
                <a:off x="4724163" y="3119631"/>
                <a:ext cx="120838" cy="84218"/>
                <a:chOff x="4724163" y="3119631"/>
                <a:chExt cx="120838" cy="84218"/>
              </a:xfrm>
            </p:grpSpPr>
            <p:grpSp>
              <p:nvGrpSpPr>
                <p:cNvPr id="802" name="Google Shape;7220;p82">
                  <a:extLst>
                    <a:ext uri="{FF2B5EF4-FFF2-40B4-BE49-F238E27FC236}">
                      <a16:creationId xmlns:a16="http://schemas.microsoft.com/office/drawing/2014/main" id="{F842BCA2-ECF7-4AC9-838D-E1B68E5F5346}"/>
                    </a:ext>
                  </a:extLst>
                </p:cNvPr>
                <p:cNvGrpSpPr/>
                <p:nvPr/>
              </p:nvGrpSpPr>
              <p:grpSpPr>
                <a:xfrm>
                  <a:off x="4746712" y="3132773"/>
                  <a:ext cx="86869" cy="56424"/>
                  <a:chOff x="4746712" y="3132773"/>
                  <a:chExt cx="86869" cy="56424"/>
                </a:xfrm>
              </p:grpSpPr>
              <p:sp>
                <p:nvSpPr>
                  <p:cNvPr id="815" name="Google Shape;7221;p82">
                    <a:extLst>
                      <a:ext uri="{FF2B5EF4-FFF2-40B4-BE49-F238E27FC236}">
                        <a16:creationId xmlns:a16="http://schemas.microsoft.com/office/drawing/2014/main" id="{41847FC9-9DD0-47EF-9275-6D2C8D31687A}"/>
                      </a:ext>
                    </a:extLst>
                  </p:cNvPr>
                  <p:cNvSpPr/>
                  <p:nvPr/>
                </p:nvSpPr>
                <p:spPr>
                  <a:xfrm>
                    <a:off x="4746712" y="3132773"/>
                    <a:ext cx="86869" cy="56424"/>
                  </a:xfrm>
                  <a:custGeom>
                    <a:avLst/>
                    <a:gdLst/>
                    <a:ahLst/>
                    <a:cxnLst/>
                    <a:rect l="l" t="t" r="r" b="b"/>
                    <a:pathLst>
                      <a:path w="11045" h="7174" fill="none" extrusionOk="0">
                        <a:moveTo>
                          <a:pt x="0" y="1597"/>
                        </a:moveTo>
                        <a:cubicBezTo>
                          <a:pt x="242" y="1743"/>
                          <a:pt x="3532" y="7174"/>
                          <a:pt x="3532" y="7174"/>
                        </a:cubicBezTo>
                        <a:lnTo>
                          <a:pt x="6290" y="3315"/>
                        </a:lnTo>
                        <a:lnTo>
                          <a:pt x="11044" y="1"/>
                        </a:ln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16" name="Google Shape;7222;p82">
                    <a:extLst>
                      <a:ext uri="{FF2B5EF4-FFF2-40B4-BE49-F238E27FC236}">
                        <a16:creationId xmlns:a16="http://schemas.microsoft.com/office/drawing/2014/main" id="{286EA245-362A-4419-A859-C0108DD26783}"/>
                      </a:ext>
                    </a:extLst>
                  </p:cNvPr>
                  <p:cNvSpPr/>
                  <p:nvPr/>
                </p:nvSpPr>
                <p:spPr>
                  <a:xfrm>
                    <a:off x="4746712" y="3145334"/>
                    <a:ext cx="49479" cy="13520"/>
                  </a:xfrm>
                  <a:custGeom>
                    <a:avLst/>
                    <a:gdLst/>
                    <a:ahLst/>
                    <a:cxnLst/>
                    <a:rect l="l" t="t" r="r" b="b"/>
                    <a:pathLst>
                      <a:path w="6291" h="1719" fill="none" extrusionOk="0">
                        <a:moveTo>
                          <a:pt x="0" y="0"/>
                        </a:moveTo>
                        <a:lnTo>
                          <a:pt x="6290" y="171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803" name="Google Shape;7223;p82">
                  <a:extLst>
                    <a:ext uri="{FF2B5EF4-FFF2-40B4-BE49-F238E27FC236}">
                      <a16:creationId xmlns:a16="http://schemas.microsoft.com/office/drawing/2014/main" id="{29D180BA-07EA-4759-8770-5ABDEAECB008}"/>
                    </a:ext>
                  </a:extLst>
                </p:cNvPr>
                <p:cNvGrpSpPr/>
                <p:nvPr/>
              </p:nvGrpSpPr>
              <p:grpSpPr>
                <a:xfrm>
                  <a:off x="4773634" y="3143336"/>
                  <a:ext cx="37776" cy="32451"/>
                  <a:chOff x="4773634" y="3143336"/>
                  <a:chExt cx="37776" cy="32451"/>
                </a:xfrm>
              </p:grpSpPr>
              <p:sp>
                <p:nvSpPr>
                  <p:cNvPr id="813" name="Google Shape;7224;p82">
                    <a:extLst>
                      <a:ext uri="{FF2B5EF4-FFF2-40B4-BE49-F238E27FC236}">
                        <a16:creationId xmlns:a16="http://schemas.microsoft.com/office/drawing/2014/main" id="{D1E651E9-2DE5-49DC-BE26-2BEE62F6758B}"/>
                      </a:ext>
                    </a:extLst>
                  </p:cNvPr>
                  <p:cNvSpPr/>
                  <p:nvPr/>
                </p:nvSpPr>
                <p:spPr>
                  <a:xfrm>
                    <a:off x="4773634" y="3143336"/>
                    <a:ext cx="37776" cy="32451"/>
                  </a:xfrm>
                  <a:custGeom>
                    <a:avLst/>
                    <a:gdLst/>
                    <a:ahLst/>
                    <a:cxnLst/>
                    <a:rect l="l" t="t" r="r" b="b"/>
                    <a:pathLst>
                      <a:path w="4803" h="4126" extrusionOk="0">
                        <a:moveTo>
                          <a:pt x="2730" y="0"/>
                        </a:moveTo>
                        <a:cubicBezTo>
                          <a:pt x="2226" y="0"/>
                          <a:pt x="1713" y="187"/>
                          <a:pt x="1295" y="605"/>
                        </a:cubicBezTo>
                        <a:cubicBezTo>
                          <a:pt x="1" y="1900"/>
                          <a:pt x="920" y="4125"/>
                          <a:pt x="2746" y="4125"/>
                        </a:cubicBezTo>
                        <a:cubicBezTo>
                          <a:pt x="3884" y="4125"/>
                          <a:pt x="4803" y="3206"/>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14" name="Google Shape;7225;p82">
                    <a:extLst>
                      <a:ext uri="{FF2B5EF4-FFF2-40B4-BE49-F238E27FC236}">
                        <a16:creationId xmlns:a16="http://schemas.microsoft.com/office/drawing/2014/main" id="{7E66F8FF-C0B7-4F50-8B3E-E451194DE015}"/>
                      </a:ext>
                    </a:extLst>
                  </p:cNvPr>
                  <p:cNvSpPr/>
                  <p:nvPr/>
                </p:nvSpPr>
                <p:spPr>
                  <a:xfrm>
                    <a:off x="4788664" y="3153041"/>
                    <a:ext cx="13048" cy="13040"/>
                  </a:xfrm>
                  <a:custGeom>
                    <a:avLst/>
                    <a:gdLst/>
                    <a:ahLst/>
                    <a:cxnLst/>
                    <a:rect l="l" t="t" r="r" b="b"/>
                    <a:pathLst>
                      <a:path w="1659" h="1658" extrusionOk="0">
                        <a:moveTo>
                          <a:pt x="835" y="0"/>
                        </a:moveTo>
                        <a:cubicBezTo>
                          <a:pt x="376" y="0"/>
                          <a:pt x="1" y="375"/>
                          <a:pt x="1" y="835"/>
                        </a:cubicBezTo>
                        <a:cubicBezTo>
                          <a:pt x="1" y="1295"/>
                          <a:pt x="376" y="1657"/>
                          <a:pt x="835" y="1657"/>
                        </a:cubicBezTo>
                        <a:cubicBezTo>
                          <a:pt x="1295" y="1657"/>
                          <a:pt x="1658" y="1295"/>
                          <a:pt x="1658" y="835"/>
                        </a:cubicBezTo>
                        <a:cubicBezTo>
                          <a:pt x="1658" y="375"/>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804" name="Google Shape;7226;p82">
                  <a:extLst>
                    <a:ext uri="{FF2B5EF4-FFF2-40B4-BE49-F238E27FC236}">
                      <a16:creationId xmlns:a16="http://schemas.microsoft.com/office/drawing/2014/main" id="{DA0598D6-97EE-40F3-8CE0-F1BFF81C08C5}"/>
                    </a:ext>
                  </a:extLst>
                </p:cNvPr>
                <p:cNvGrpSpPr/>
                <p:nvPr/>
              </p:nvGrpSpPr>
              <p:grpSpPr>
                <a:xfrm>
                  <a:off x="4724163" y="3131248"/>
                  <a:ext cx="37776" cy="32459"/>
                  <a:chOff x="4724163" y="3131248"/>
                  <a:chExt cx="37776" cy="32459"/>
                </a:xfrm>
              </p:grpSpPr>
              <p:sp>
                <p:nvSpPr>
                  <p:cNvPr id="811" name="Google Shape;7227;p82">
                    <a:extLst>
                      <a:ext uri="{FF2B5EF4-FFF2-40B4-BE49-F238E27FC236}">
                        <a16:creationId xmlns:a16="http://schemas.microsoft.com/office/drawing/2014/main" id="{24A2B303-52DE-4321-8C8D-964A7144A96B}"/>
                      </a:ext>
                    </a:extLst>
                  </p:cNvPr>
                  <p:cNvSpPr/>
                  <p:nvPr/>
                </p:nvSpPr>
                <p:spPr>
                  <a:xfrm>
                    <a:off x="4724163" y="3131248"/>
                    <a:ext cx="37776" cy="32459"/>
                  </a:xfrm>
                  <a:custGeom>
                    <a:avLst/>
                    <a:gdLst/>
                    <a:ahLst/>
                    <a:cxnLst/>
                    <a:rect l="l" t="t" r="r" b="b"/>
                    <a:pathLst>
                      <a:path w="4803" h="4127" extrusionOk="0">
                        <a:moveTo>
                          <a:pt x="2730" y="1"/>
                        </a:moveTo>
                        <a:cubicBezTo>
                          <a:pt x="2226" y="1"/>
                          <a:pt x="1712" y="188"/>
                          <a:pt x="1295" y="606"/>
                        </a:cubicBezTo>
                        <a:cubicBezTo>
                          <a:pt x="0" y="1900"/>
                          <a:pt x="920" y="4114"/>
                          <a:pt x="2746"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12" name="Google Shape;7228;p82">
                    <a:extLst>
                      <a:ext uri="{FF2B5EF4-FFF2-40B4-BE49-F238E27FC236}">
                        <a16:creationId xmlns:a16="http://schemas.microsoft.com/office/drawing/2014/main" id="{F7EEDC2D-0381-4F88-9B7F-C8D71C8D8741}"/>
                      </a:ext>
                    </a:extLst>
                  </p:cNvPr>
                  <p:cNvSpPr/>
                  <p:nvPr/>
                </p:nvSpPr>
                <p:spPr>
                  <a:xfrm>
                    <a:off x="4739288" y="3140953"/>
                    <a:ext cx="13040" cy="13048"/>
                  </a:xfrm>
                  <a:custGeom>
                    <a:avLst/>
                    <a:gdLst/>
                    <a:ahLst/>
                    <a:cxnLst/>
                    <a:rect l="l" t="t" r="r" b="b"/>
                    <a:pathLst>
                      <a:path w="1658" h="1659" extrusionOk="0">
                        <a:moveTo>
                          <a:pt x="823" y="1"/>
                        </a:moveTo>
                        <a:cubicBezTo>
                          <a:pt x="363" y="1"/>
                          <a:pt x="1" y="376"/>
                          <a:pt x="1" y="823"/>
                        </a:cubicBezTo>
                        <a:cubicBezTo>
                          <a:pt x="1"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805" name="Google Shape;7229;p82">
                  <a:extLst>
                    <a:ext uri="{FF2B5EF4-FFF2-40B4-BE49-F238E27FC236}">
                      <a16:creationId xmlns:a16="http://schemas.microsoft.com/office/drawing/2014/main" id="{28D75DE1-446E-4F86-BCF2-C03FCFCBE02D}"/>
                    </a:ext>
                  </a:extLst>
                </p:cNvPr>
                <p:cNvGrpSpPr/>
                <p:nvPr/>
              </p:nvGrpSpPr>
              <p:grpSpPr>
                <a:xfrm>
                  <a:off x="4755081" y="3176054"/>
                  <a:ext cx="32357" cy="27795"/>
                  <a:chOff x="4755081" y="3176054"/>
                  <a:chExt cx="32357" cy="27795"/>
                </a:xfrm>
              </p:grpSpPr>
              <p:sp>
                <p:nvSpPr>
                  <p:cNvPr id="809" name="Google Shape;7230;p82">
                    <a:extLst>
                      <a:ext uri="{FF2B5EF4-FFF2-40B4-BE49-F238E27FC236}">
                        <a16:creationId xmlns:a16="http://schemas.microsoft.com/office/drawing/2014/main" id="{F34CEF1C-1E7F-40F4-806F-A0142EAB3A67}"/>
                      </a:ext>
                    </a:extLst>
                  </p:cNvPr>
                  <p:cNvSpPr/>
                  <p:nvPr/>
                </p:nvSpPr>
                <p:spPr>
                  <a:xfrm>
                    <a:off x="4755081" y="3176054"/>
                    <a:ext cx="32357" cy="27795"/>
                  </a:xfrm>
                  <a:custGeom>
                    <a:avLst/>
                    <a:gdLst/>
                    <a:ahLst/>
                    <a:cxnLst/>
                    <a:rect l="l" t="t" r="r" b="b"/>
                    <a:pathLst>
                      <a:path w="4114" h="3534" extrusionOk="0">
                        <a:moveTo>
                          <a:pt x="2338" y="0"/>
                        </a:moveTo>
                        <a:cubicBezTo>
                          <a:pt x="1904" y="0"/>
                          <a:pt x="1462" y="162"/>
                          <a:pt x="1101" y="522"/>
                        </a:cubicBezTo>
                        <a:cubicBezTo>
                          <a:pt x="1" y="1635"/>
                          <a:pt x="787" y="3534"/>
                          <a:pt x="2360" y="3534"/>
                        </a:cubicBezTo>
                        <a:cubicBezTo>
                          <a:pt x="3327" y="3534"/>
                          <a:pt x="4114" y="2735"/>
                          <a:pt x="4114" y="1768"/>
                        </a:cubicBezTo>
                        <a:cubicBezTo>
                          <a:pt x="4114" y="704"/>
                          <a:pt x="3245" y="0"/>
                          <a:pt x="233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10" name="Google Shape;7231;p82">
                    <a:extLst>
                      <a:ext uri="{FF2B5EF4-FFF2-40B4-BE49-F238E27FC236}">
                        <a16:creationId xmlns:a16="http://schemas.microsoft.com/office/drawing/2014/main" id="{9945DFF0-CE5E-4C90-8755-7D214E406084}"/>
                      </a:ext>
                    </a:extLst>
                  </p:cNvPr>
                  <p:cNvSpPr/>
                  <p:nvPr/>
                </p:nvSpPr>
                <p:spPr>
                  <a:xfrm>
                    <a:off x="4767924" y="3185768"/>
                    <a:ext cx="9902" cy="8392"/>
                  </a:xfrm>
                  <a:custGeom>
                    <a:avLst/>
                    <a:gdLst/>
                    <a:ahLst/>
                    <a:cxnLst/>
                    <a:rect l="l" t="t" r="r" b="b"/>
                    <a:pathLst>
                      <a:path w="1259" h="1067" extrusionOk="0">
                        <a:moveTo>
                          <a:pt x="714" y="0"/>
                        </a:moveTo>
                        <a:cubicBezTo>
                          <a:pt x="243" y="0"/>
                          <a:pt x="1" y="569"/>
                          <a:pt x="339" y="908"/>
                        </a:cubicBezTo>
                        <a:cubicBezTo>
                          <a:pt x="449" y="1017"/>
                          <a:pt x="584" y="1066"/>
                          <a:pt x="716" y="1066"/>
                        </a:cubicBezTo>
                        <a:cubicBezTo>
                          <a:pt x="993" y="1066"/>
                          <a:pt x="1259" y="852"/>
                          <a:pt x="1259" y="533"/>
                        </a:cubicBezTo>
                        <a:cubicBezTo>
                          <a:pt x="1259" y="230"/>
                          <a:pt x="1017" y="0"/>
                          <a:pt x="71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806" name="Google Shape;7232;p82">
                  <a:extLst>
                    <a:ext uri="{FF2B5EF4-FFF2-40B4-BE49-F238E27FC236}">
                      <a16:creationId xmlns:a16="http://schemas.microsoft.com/office/drawing/2014/main" id="{0D7EDA8C-33BF-4032-B82F-262005040A6B}"/>
                    </a:ext>
                  </a:extLst>
                </p:cNvPr>
                <p:cNvGrpSpPr/>
                <p:nvPr/>
              </p:nvGrpSpPr>
              <p:grpSpPr>
                <a:xfrm>
                  <a:off x="4812550" y="3119631"/>
                  <a:ext cx="32451" cy="27803"/>
                  <a:chOff x="4812550" y="3119631"/>
                  <a:chExt cx="32451" cy="27803"/>
                </a:xfrm>
              </p:grpSpPr>
              <p:sp>
                <p:nvSpPr>
                  <p:cNvPr id="807" name="Google Shape;7233;p82">
                    <a:extLst>
                      <a:ext uri="{FF2B5EF4-FFF2-40B4-BE49-F238E27FC236}">
                        <a16:creationId xmlns:a16="http://schemas.microsoft.com/office/drawing/2014/main" id="{A46A2267-1C19-4B1B-84D4-F6B4B0756080}"/>
                      </a:ext>
                    </a:extLst>
                  </p:cNvPr>
                  <p:cNvSpPr/>
                  <p:nvPr/>
                </p:nvSpPr>
                <p:spPr>
                  <a:xfrm>
                    <a:off x="4812550" y="3119631"/>
                    <a:ext cx="32451" cy="27803"/>
                  </a:xfrm>
                  <a:custGeom>
                    <a:avLst/>
                    <a:gdLst/>
                    <a:ahLst/>
                    <a:cxnLst/>
                    <a:rect l="l" t="t" r="r" b="b"/>
                    <a:pathLst>
                      <a:path w="4126" h="3535" extrusionOk="0">
                        <a:moveTo>
                          <a:pt x="2350" y="1"/>
                        </a:moveTo>
                        <a:cubicBezTo>
                          <a:pt x="1916" y="1"/>
                          <a:pt x="1473" y="162"/>
                          <a:pt x="1113" y="522"/>
                        </a:cubicBezTo>
                        <a:cubicBezTo>
                          <a:pt x="0" y="1635"/>
                          <a:pt x="798" y="3534"/>
                          <a:pt x="2371" y="3534"/>
                        </a:cubicBezTo>
                        <a:cubicBezTo>
                          <a:pt x="3339" y="3534"/>
                          <a:pt x="4125" y="2748"/>
                          <a:pt x="4125" y="1768"/>
                        </a:cubicBezTo>
                        <a:cubicBezTo>
                          <a:pt x="4125" y="705"/>
                          <a:pt x="3256" y="1"/>
                          <a:pt x="2350"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08" name="Google Shape;7234;p82">
                    <a:extLst>
                      <a:ext uri="{FF2B5EF4-FFF2-40B4-BE49-F238E27FC236}">
                        <a16:creationId xmlns:a16="http://schemas.microsoft.com/office/drawing/2014/main" id="{0DB277B8-71F5-4749-8DC8-8F50D3198D83}"/>
                      </a:ext>
                    </a:extLst>
                  </p:cNvPr>
                  <p:cNvSpPr/>
                  <p:nvPr/>
                </p:nvSpPr>
                <p:spPr>
                  <a:xfrm>
                    <a:off x="4826912" y="3129352"/>
                    <a:ext cx="8478" cy="8376"/>
                  </a:xfrm>
                  <a:custGeom>
                    <a:avLst/>
                    <a:gdLst/>
                    <a:ahLst/>
                    <a:cxnLst/>
                    <a:rect l="l" t="t" r="r" b="b"/>
                    <a:pathLst>
                      <a:path w="1078" h="1065" extrusionOk="0">
                        <a:moveTo>
                          <a:pt x="533" y="0"/>
                        </a:moveTo>
                        <a:cubicBezTo>
                          <a:pt x="243" y="0"/>
                          <a:pt x="1" y="242"/>
                          <a:pt x="1" y="532"/>
                        </a:cubicBezTo>
                        <a:cubicBezTo>
                          <a:pt x="1" y="835"/>
                          <a:pt x="243" y="1065"/>
                          <a:pt x="533" y="1065"/>
                        </a:cubicBezTo>
                        <a:cubicBezTo>
                          <a:pt x="835" y="1065"/>
                          <a:pt x="1077" y="835"/>
                          <a:pt x="1077" y="532"/>
                        </a:cubicBezTo>
                        <a:cubicBezTo>
                          <a:pt x="1077" y="242"/>
                          <a:pt x="835" y="0"/>
                          <a:pt x="53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1" name="Google Shape;7235;p82">
                <a:extLst>
                  <a:ext uri="{FF2B5EF4-FFF2-40B4-BE49-F238E27FC236}">
                    <a16:creationId xmlns:a16="http://schemas.microsoft.com/office/drawing/2014/main" id="{A98ECFC1-EDD3-46F1-8A3C-DC629AF7E221}"/>
                  </a:ext>
                </a:extLst>
              </p:cNvPr>
              <p:cNvGrpSpPr/>
              <p:nvPr/>
            </p:nvGrpSpPr>
            <p:grpSpPr>
              <a:xfrm>
                <a:off x="5382826" y="4027197"/>
                <a:ext cx="268967" cy="250422"/>
                <a:chOff x="5382826" y="4027197"/>
                <a:chExt cx="268967" cy="250422"/>
              </a:xfrm>
            </p:grpSpPr>
            <p:grpSp>
              <p:nvGrpSpPr>
                <p:cNvPr id="774" name="Google Shape;7236;p82">
                  <a:extLst>
                    <a:ext uri="{FF2B5EF4-FFF2-40B4-BE49-F238E27FC236}">
                      <a16:creationId xmlns:a16="http://schemas.microsoft.com/office/drawing/2014/main" id="{0BFD90A3-C5E6-4FD3-A39C-9833834C6EE3}"/>
                    </a:ext>
                  </a:extLst>
                </p:cNvPr>
                <p:cNvGrpSpPr/>
                <p:nvPr/>
              </p:nvGrpSpPr>
              <p:grpSpPr>
                <a:xfrm>
                  <a:off x="5405280" y="4042510"/>
                  <a:ext cx="237570" cy="218647"/>
                  <a:chOff x="5405280" y="4042510"/>
                  <a:chExt cx="237570" cy="218647"/>
                </a:xfrm>
              </p:grpSpPr>
              <p:sp>
                <p:nvSpPr>
                  <p:cNvPr id="796" name="Google Shape;7237;p82">
                    <a:extLst>
                      <a:ext uri="{FF2B5EF4-FFF2-40B4-BE49-F238E27FC236}">
                        <a16:creationId xmlns:a16="http://schemas.microsoft.com/office/drawing/2014/main" id="{41938E2C-6456-4CFC-AD5F-D19369BA9C24}"/>
                      </a:ext>
                    </a:extLst>
                  </p:cNvPr>
                  <p:cNvSpPr/>
                  <p:nvPr/>
                </p:nvSpPr>
                <p:spPr>
                  <a:xfrm>
                    <a:off x="5405280" y="4042510"/>
                    <a:ext cx="144999" cy="173832"/>
                  </a:xfrm>
                  <a:custGeom>
                    <a:avLst/>
                    <a:gdLst/>
                    <a:ahLst/>
                    <a:cxnLst/>
                    <a:rect l="l" t="t" r="r" b="b"/>
                    <a:pathLst>
                      <a:path w="18436" h="22102" fill="none" extrusionOk="0">
                        <a:moveTo>
                          <a:pt x="0" y="12037"/>
                        </a:moveTo>
                        <a:cubicBezTo>
                          <a:pt x="702" y="12073"/>
                          <a:pt x="12302" y="22101"/>
                          <a:pt x="12302" y="22101"/>
                        </a:cubicBezTo>
                        <a:lnTo>
                          <a:pt x="11819" y="13005"/>
                        </a:lnTo>
                        <a:lnTo>
                          <a:pt x="18435" y="1"/>
                        </a:lnTo>
                        <a:lnTo>
                          <a:pt x="0" y="1252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97" name="Google Shape;7238;p82">
                    <a:extLst>
                      <a:ext uri="{FF2B5EF4-FFF2-40B4-BE49-F238E27FC236}">
                        <a16:creationId xmlns:a16="http://schemas.microsoft.com/office/drawing/2014/main" id="{41CBDB0D-A843-45CA-B340-CB477690AB1C}"/>
                      </a:ext>
                    </a:extLst>
                  </p:cNvPr>
                  <p:cNvSpPr/>
                  <p:nvPr/>
                </p:nvSpPr>
                <p:spPr>
                  <a:xfrm>
                    <a:off x="5502036" y="4125093"/>
                    <a:ext cx="134350" cy="135585"/>
                  </a:xfrm>
                  <a:custGeom>
                    <a:avLst/>
                    <a:gdLst/>
                    <a:ahLst/>
                    <a:cxnLst/>
                    <a:rect l="l" t="t" r="r" b="b"/>
                    <a:pathLst>
                      <a:path w="17082" h="17239" fill="none" extrusionOk="0">
                        <a:moveTo>
                          <a:pt x="13513" y="17239"/>
                        </a:moveTo>
                        <a:lnTo>
                          <a:pt x="12690" y="8614"/>
                        </a:lnTo>
                        <a:lnTo>
                          <a:pt x="17081" y="1"/>
                        </a:lnTo>
                        <a:lnTo>
                          <a:pt x="0" y="2021"/>
                        </a:ln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98" name="Google Shape;7239;p82">
                    <a:extLst>
                      <a:ext uri="{FF2B5EF4-FFF2-40B4-BE49-F238E27FC236}">
                        <a16:creationId xmlns:a16="http://schemas.microsoft.com/office/drawing/2014/main" id="{34CEBE7C-951A-4576-A0B9-11C18CF44611}"/>
                      </a:ext>
                    </a:extLst>
                  </p:cNvPr>
                  <p:cNvSpPr/>
                  <p:nvPr/>
                </p:nvSpPr>
                <p:spPr>
                  <a:xfrm>
                    <a:off x="5543704" y="4042990"/>
                    <a:ext cx="99146" cy="81639"/>
                  </a:xfrm>
                  <a:custGeom>
                    <a:avLst/>
                    <a:gdLst/>
                    <a:ahLst/>
                    <a:cxnLst/>
                    <a:rect l="l" t="t" r="r" b="b"/>
                    <a:pathLst>
                      <a:path w="12606" h="10380" fill="none" extrusionOk="0">
                        <a:moveTo>
                          <a:pt x="1" y="0"/>
                        </a:moveTo>
                        <a:lnTo>
                          <a:pt x="12606" y="1037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99" name="Google Shape;7240;p82">
                    <a:extLst>
                      <a:ext uri="{FF2B5EF4-FFF2-40B4-BE49-F238E27FC236}">
                        <a16:creationId xmlns:a16="http://schemas.microsoft.com/office/drawing/2014/main" id="{67651EF3-E18F-444D-AE71-9E278E6B9923}"/>
                      </a:ext>
                    </a:extLst>
                  </p:cNvPr>
                  <p:cNvSpPr/>
                  <p:nvPr/>
                </p:nvSpPr>
                <p:spPr>
                  <a:xfrm>
                    <a:off x="5501941" y="4140980"/>
                    <a:ext cx="103708" cy="51862"/>
                  </a:xfrm>
                  <a:custGeom>
                    <a:avLst/>
                    <a:gdLst/>
                    <a:ahLst/>
                    <a:cxnLst/>
                    <a:rect l="l" t="t" r="r" b="b"/>
                    <a:pathLst>
                      <a:path w="13186" h="6594" fill="none" extrusionOk="0">
                        <a:moveTo>
                          <a:pt x="13186" y="6594"/>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00" name="Google Shape;7241;p82">
                    <a:extLst>
                      <a:ext uri="{FF2B5EF4-FFF2-40B4-BE49-F238E27FC236}">
                        <a16:creationId xmlns:a16="http://schemas.microsoft.com/office/drawing/2014/main" id="{EEDF2197-F039-44CA-A02C-B182E0015168}"/>
                      </a:ext>
                    </a:extLst>
                  </p:cNvPr>
                  <p:cNvSpPr/>
                  <p:nvPr/>
                </p:nvSpPr>
                <p:spPr>
                  <a:xfrm>
                    <a:off x="5495854" y="4211010"/>
                    <a:ext cx="105989" cy="50147"/>
                  </a:xfrm>
                  <a:custGeom>
                    <a:avLst/>
                    <a:gdLst/>
                    <a:ahLst/>
                    <a:cxnLst/>
                    <a:rect l="l" t="t" r="r" b="b"/>
                    <a:pathLst>
                      <a:path w="13476" h="6376" fill="none" extrusionOk="0">
                        <a:moveTo>
                          <a:pt x="0" y="0"/>
                        </a:moveTo>
                        <a:lnTo>
                          <a:pt x="13476" y="637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01" name="Google Shape;7242;p82">
                    <a:extLst>
                      <a:ext uri="{FF2B5EF4-FFF2-40B4-BE49-F238E27FC236}">
                        <a16:creationId xmlns:a16="http://schemas.microsoft.com/office/drawing/2014/main" id="{0D9478D2-4410-4ED7-8FC3-801F48261A79}"/>
                      </a:ext>
                    </a:extLst>
                  </p:cNvPr>
                  <p:cNvSpPr/>
                  <p:nvPr/>
                </p:nvSpPr>
                <p:spPr>
                  <a:xfrm>
                    <a:off x="5405280" y="4134420"/>
                    <a:ext cx="96669" cy="6567"/>
                  </a:xfrm>
                  <a:custGeom>
                    <a:avLst/>
                    <a:gdLst/>
                    <a:ahLst/>
                    <a:cxnLst/>
                    <a:rect l="l" t="t" r="r" b="b"/>
                    <a:pathLst>
                      <a:path w="12291" h="835" fill="none" extrusionOk="0">
                        <a:moveTo>
                          <a:pt x="12290" y="835"/>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75" name="Google Shape;7243;p82">
                  <a:extLst>
                    <a:ext uri="{FF2B5EF4-FFF2-40B4-BE49-F238E27FC236}">
                      <a16:creationId xmlns:a16="http://schemas.microsoft.com/office/drawing/2014/main" id="{E9259F81-2B88-4D64-9800-261BCD62365E}"/>
                    </a:ext>
                  </a:extLst>
                </p:cNvPr>
                <p:cNvGrpSpPr/>
                <p:nvPr/>
              </p:nvGrpSpPr>
              <p:grpSpPr>
                <a:xfrm>
                  <a:off x="5382826" y="4125549"/>
                  <a:ext cx="37776" cy="32380"/>
                  <a:chOff x="5382826" y="4125549"/>
                  <a:chExt cx="37776" cy="32380"/>
                </a:xfrm>
              </p:grpSpPr>
              <p:sp>
                <p:nvSpPr>
                  <p:cNvPr id="794" name="Google Shape;7244;p82">
                    <a:extLst>
                      <a:ext uri="{FF2B5EF4-FFF2-40B4-BE49-F238E27FC236}">
                        <a16:creationId xmlns:a16="http://schemas.microsoft.com/office/drawing/2014/main" id="{4B1EE964-B772-4466-BF1A-212E23A68B91}"/>
                      </a:ext>
                    </a:extLst>
                  </p:cNvPr>
                  <p:cNvSpPr/>
                  <p:nvPr/>
                </p:nvSpPr>
                <p:spPr>
                  <a:xfrm>
                    <a:off x="5382826" y="4125549"/>
                    <a:ext cx="37776" cy="32380"/>
                  </a:xfrm>
                  <a:custGeom>
                    <a:avLst/>
                    <a:gdLst/>
                    <a:ahLst/>
                    <a:cxnLst/>
                    <a:rect l="l" t="t" r="r" b="b"/>
                    <a:pathLst>
                      <a:path w="4803" h="4117" extrusionOk="0">
                        <a:moveTo>
                          <a:pt x="2734" y="0"/>
                        </a:moveTo>
                        <a:cubicBezTo>
                          <a:pt x="2229" y="0"/>
                          <a:pt x="1714" y="188"/>
                          <a:pt x="1295" y="608"/>
                        </a:cubicBezTo>
                        <a:cubicBezTo>
                          <a:pt x="0" y="1902"/>
                          <a:pt x="907" y="4116"/>
                          <a:pt x="2746" y="4116"/>
                        </a:cubicBezTo>
                        <a:cubicBezTo>
                          <a:pt x="3871" y="4116"/>
                          <a:pt x="4790" y="3197"/>
                          <a:pt x="4803" y="2060"/>
                        </a:cubicBezTo>
                        <a:cubicBezTo>
                          <a:pt x="4794" y="817"/>
                          <a:pt x="3787" y="0"/>
                          <a:pt x="2734"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95" name="Google Shape;7245;p82">
                    <a:extLst>
                      <a:ext uri="{FF2B5EF4-FFF2-40B4-BE49-F238E27FC236}">
                        <a16:creationId xmlns:a16="http://schemas.microsoft.com/office/drawing/2014/main" id="{C67947B9-4A1B-4294-AEE0-BE6C4FD11261}"/>
                      </a:ext>
                    </a:extLst>
                  </p:cNvPr>
                  <p:cNvSpPr/>
                  <p:nvPr/>
                </p:nvSpPr>
                <p:spPr>
                  <a:xfrm>
                    <a:off x="5395669" y="4135176"/>
                    <a:ext cx="15227" cy="13072"/>
                  </a:xfrm>
                  <a:custGeom>
                    <a:avLst/>
                    <a:gdLst/>
                    <a:ahLst/>
                    <a:cxnLst/>
                    <a:rect l="l" t="t" r="r" b="b"/>
                    <a:pathLst>
                      <a:path w="1936" h="1662" extrusionOk="0">
                        <a:moveTo>
                          <a:pt x="1113" y="1"/>
                        </a:moveTo>
                        <a:cubicBezTo>
                          <a:pt x="375" y="1"/>
                          <a:pt x="0" y="896"/>
                          <a:pt x="520" y="1416"/>
                        </a:cubicBezTo>
                        <a:cubicBezTo>
                          <a:pt x="689" y="1585"/>
                          <a:pt x="898" y="1661"/>
                          <a:pt x="1103" y="1661"/>
                        </a:cubicBezTo>
                        <a:cubicBezTo>
                          <a:pt x="1528" y="1661"/>
                          <a:pt x="1936" y="1334"/>
                          <a:pt x="1936" y="836"/>
                        </a:cubicBezTo>
                        <a:cubicBezTo>
                          <a:pt x="1936" y="376"/>
                          <a:pt x="1561" y="1"/>
                          <a:pt x="111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76" name="Google Shape;7246;p82">
                  <a:extLst>
                    <a:ext uri="{FF2B5EF4-FFF2-40B4-BE49-F238E27FC236}">
                      <a16:creationId xmlns:a16="http://schemas.microsoft.com/office/drawing/2014/main" id="{AA822188-D7CA-4150-8C27-9FDBE26DB101}"/>
                    </a:ext>
                  </a:extLst>
                </p:cNvPr>
                <p:cNvGrpSpPr/>
                <p:nvPr/>
              </p:nvGrpSpPr>
              <p:grpSpPr>
                <a:xfrm>
                  <a:off x="5475680" y="4195587"/>
                  <a:ext cx="37783" cy="32364"/>
                  <a:chOff x="5475680" y="4195587"/>
                  <a:chExt cx="37783" cy="32364"/>
                </a:xfrm>
              </p:grpSpPr>
              <p:sp>
                <p:nvSpPr>
                  <p:cNvPr id="792" name="Google Shape;7247;p82">
                    <a:extLst>
                      <a:ext uri="{FF2B5EF4-FFF2-40B4-BE49-F238E27FC236}">
                        <a16:creationId xmlns:a16="http://schemas.microsoft.com/office/drawing/2014/main" id="{26256E6C-1996-47D5-A512-1064341B1043}"/>
                      </a:ext>
                    </a:extLst>
                  </p:cNvPr>
                  <p:cNvSpPr/>
                  <p:nvPr/>
                </p:nvSpPr>
                <p:spPr>
                  <a:xfrm>
                    <a:off x="5475680" y="4195587"/>
                    <a:ext cx="37783" cy="32364"/>
                  </a:xfrm>
                  <a:custGeom>
                    <a:avLst/>
                    <a:gdLst/>
                    <a:ahLst/>
                    <a:cxnLst/>
                    <a:rect l="l" t="t" r="r" b="b"/>
                    <a:pathLst>
                      <a:path w="4804" h="4115" extrusionOk="0">
                        <a:moveTo>
                          <a:pt x="2732" y="1"/>
                        </a:moveTo>
                        <a:cubicBezTo>
                          <a:pt x="2228" y="1"/>
                          <a:pt x="1713" y="188"/>
                          <a:pt x="1295" y="606"/>
                        </a:cubicBezTo>
                        <a:cubicBezTo>
                          <a:pt x="1" y="1901"/>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93" name="Google Shape;7248;p82">
                    <a:extLst>
                      <a:ext uri="{FF2B5EF4-FFF2-40B4-BE49-F238E27FC236}">
                        <a16:creationId xmlns:a16="http://schemas.microsoft.com/office/drawing/2014/main" id="{C04489AF-CA67-4621-BFFC-CE7EF7CF689C}"/>
                      </a:ext>
                    </a:extLst>
                  </p:cNvPr>
                  <p:cNvSpPr/>
                  <p:nvPr/>
                </p:nvSpPr>
                <p:spPr>
                  <a:xfrm>
                    <a:off x="5488523" y="4205300"/>
                    <a:ext cx="15329" cy="13040"/>
                  </a:xfrm>
                  <a:custGeom>
                    <a:avLst/>
                    <a:gdLst/>
                    <a:ahLst/>
                    <a:cxnLst/>
                    <a:rect l="l" t="t" r="r" b="b"/>
                    <a:pathLst>
                      <a:path w="1949" h="1658" extrusionOk="0">
                        <a:moveTo>
                          <a:pt x="1114" y="0"/>
                        </a:moveTo>
                        <a:cubicBezTo>
                          <a:pt x="376" y="0"/>
                          <a:pt x="1" y="883"/>
                          <a:pt x="533" y="1416"/>
                        </a:cubicBezTo>
                        <a:cubicBezTo>
                          <a:pt x="700" y="1583"/>
                          <a:pt x="905" y="1657"/>
                          <a:pt x="1106" y="1657"/>
                        </a:cubicBezTo>
                        <a:cubicBezTo>
                          <a:pt x="1531" y="1657"/>
                          <a:pt x="1940" y="1324"/>
                          <a:pt x="1948" y="823"/>
                        </a:cubicBezTo>
                        <a:cubicBezTo>
                          <a:pt x="1948" y="363"/>
                          <a:pt x="1573" y="0"/>
                          <a:pt x="111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77" name="Google Shape;7249;p82">
                  <a:extLst>
                    <a:ext uri="{FF2B5EF4-FFF2-40B4-BE49-F238E27FC236}">
                      <a16:creationId xmlns:a16="http://schemas.microsoft.com/office/drawing/2014/main" id="{2CFC6BC7-1D8D-439C-A285-B9235B8420D0}"/>
                    </a:ext>
                  </a:extLst>
                </p:cNvPr>
                <p:cNvGrpSpPr/>
                <p:nvPr/>
              </p:nvGrpSpPr>
              <p:grpSpPr>
                <a:xfrm>
                  <a:off x="5532575" y="4027197"/>
                  <a:ext cx="33308" cy="32262"/>
                  <a:chOff x="5532575" y="4027197"/>
                  <a:chExt cx="33308" cy="32262"/>
                </a:xfrm>
              </p:grpSpPr>
              <p:sp>
                <p:nvSpPr>
                  <p:cNvPr id="790" name="Google Shape;7250;p82">
                    <a:extLst>
                      <a:ext uri="{FF2B5EF4-FFF2-40B4-BE49-F238E27FC236}">
                        <a16:creationId xmlns:a16="http://schemas.microsoft.com/office/drawing/2014/main" id="{3789EE1E-E9DB-41EC-A313-6240F5008E46}"/>
                      </a:ext>
                    </a:extLst>
                  </p:cNvPr>
                  <p:cNvSpPr/>
                  <p:nvPr/>
                </p:nvSpPr>
                <p:spPr>
                  <a:xfrm>
                    <a:off x="5532575" y="4027197"/>
                    <a:ext cx="33308" cy="32262"/>
                  </a:xfrm>
                  <a:custGeom>
                    <a:avLst/>
                    <a:gdLst/>
                    <a:ahLst/>
                    <a:cxnLst/>
                    <a:rect l="l" t="t" r="r" b="b"/>
                    <a:pathLst>
                      <a:path w="4235" h="4102" extrusionOk="0">
                        <a:moveTo>
                          <a:pt x="1984" y="0"/>
                        </a:moveTo>
                        <a:cubicBezTo>
                          <a:pt x="871" y="49"/>
                          <a:pt x="0" y="1004"/>
                          <a:pt x="37" y="2117"/>
                        </a:cubicBezTo>
                        <a:cubicBezTo>
                          <a:pt x="73" y="3227"/>
                          <a:pt x="980" y="4101"/>
                          <a:pt x="2084" y="4101"/>
                        </a:cubicBezTo>
                        <a:cubicBezTo>
                          <a:pt x="2099" y="4101"/>
                          <a:pt x="2114" y="4101"/>
                          <a:pt x="2130" y="4101"/>
                        </a:cubicBezTo>
                        <a:lnTo>
                          <a:pt x="2275" y="4101"/>
                        </a:lnTo>
                        <a:cubicBezTo>
                          <a:pt x="3375" y="4028"/>
                          <a:pt x="4234" y="3085"/>
                          <a:pt x="4186" y="1984"/>
                        </a:cubicBezTo>
                        <a:cubicBezTo>
                          <a:pt x="4150" y="871"/>
                          <a:pt x="3242" y="0"/>
                          <a:pt x="21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91" name="Google Shape;7251;p82">
                    <a:extLst>
                      <a:ext uri="{FF2B5EF4-FFF2-40B4-BE49-F238E27FC236}">
                        <a16:creationId xmlns:a16="http://schemas.microsoft.com/office/drawing/2014/main" id="{47F09003-F93C-4604-93CD-A65B15D5D959}"/>
                      </a:ext>
                    </a:extLst>
                  </p:cNvPr>
                  <p:cNvSpPr/>
                  <p:nvPr/>
                </p:nvSpPr>
                <p:spPr>
                  <a:xfrm>
                    <a:off x="5540661" y="4036792"/>
                    <a:ext cx="15502" cy="13064"/>
                  </a:xfrm>
                  <a:custGeom>
                    <a:avLst/>
                    <a:gdLst/>
                    <a:ahLst/>
                    <a:cxnLst/>
                    <a:rect l="l" t="t" r="r" b="b"/>
                    <a:pathLst>
                      <a:path w="1971" h="1661" extrusionOk="0">
                        <a:moveTo>
                          <a:pt x="1098" y="1"/>
                        </a:moveTo>
                        <a:cubicBezTo>
                          <a:pt x="1083" y="1"/>
                          <a:pt x="1068" y="1"/>
                          <a:pt x="1053" y="2"/>
                        </a:cubicBezTo>
                        <a:cubicBezTo>
                          <a:pt x="315" y="50"/>
                          <a:pt x="1" y="970"/>
                          <a:pt x="557" y="1453"/>
                        </a:cubicBezTo>
                        <a:cubicBezTo>
                          <a:pt x="721" y="1596"/>
                          <a:pt x="913" y="1660"/>
                          <a:pt x="1100" y="1660"/>
                        </a:cubicBezTo>
                        <a:cubicBezTo>
                          <a:pt x="1548" y="1660"/>
                          <a:pt x="1970" y="1296"/>
                          <a:pt x="1936" y="776"/>
                        </a:cubicBezTo>
                        <a:cubicBezTo>
                          <a:pt x="1901" y="332"/>
                          <a:pt x="1527" y="1"/>
                          <a:pt x="1098"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78" name="Google Shape;7252;p82">
                  <a:extLst>
                    <a:ext uri="{FF2B5EF4-FFF2-40B4-BE49-F238E27FC236}">
                      <a16:creationId xmlns:a16="http://schemas.microsoft.com/office/drawing/2014/main" id="{5B34A338-9E8A-482F-814C-6A90D483A476}"/>
                    </a:ext>
                  </a:extLst>
                </p:cNvPr>
                <p:cNvGrpSpPr/>
                <p:nvPr/>
              </p:nvGrpSpPr>
              <p:grpSpPr>
                <a:xfrm>
                  <a:off x="5590706" y="4245348"/>
                  <a:ext cx="33497" cy="32270"/>
                  <a:chOff x="5590706" y="4245348"/>
                  <a:chExt cx="33497" cy="32270"/>
                </a:xfrm>
              </p:grpSpPr>
              <p:sp>
                <p:nvSpPr>
                  <p:cNvPr id="788" name="Google Shape;7253;p82">
                    <a:extLst>
                      <a:ext uri="{FF2B5EF4-FFF2-40B4-BE49-F238E27FC236}">
                        <a16:creationId xmlns:a16="http://schemas.microsoft.com/office/drawing/2014/main" id="{E444D71C-EE39-48D5-8ED6-ED9B7A8E5D5B}"/>
                      </a:ext>
                    </a:extLst>
                  </p:cNvPr>
                  <p:cNvSpPr/>
                  <p:nvPr/>
                </p:nvSpPr>
                <p:spPr>
                  <a:xfrm>
                    <a:off x="5590706" y="4245348"/>
                    <a:ext cx="33497" cy="32270"/>
                  </a:xfrm>
                  <a:custGeom>
                    <a:avLst/>
                    <a:gdLst/>
                    <a:ahLst/>
                    <a:cxnLst/>
                    <a:rect l="l" t="t" r="r" b="b"/>
                    <a:pathLst>
                      <a:path w="4259" h="4103" extrusionOk="0">
                        <a:moveTo>
                          <a:pt x="2175" y="0"/>
                        </a:moveTo>
                        <a:cubicBezTo>
                          <a:pt x="2160" y="0"/>
                          <a:pt x="2145" y="1"/>
                          <a:pt x="2130" y="1"/>
                        </a:cubicBezTo>
                        <a:lnTo>
                          <a:pt x="1984" y="1"/>
                        </a:lnTo>
                        <a:cubicBezTo>
                          <a:pt x="872" y="49"/>
                          <a:pt x="1" y="993"/>
                          <a:pt x="37" y="2118"/>
                        </a:cubicBezTo>
                        <a:cubicBezTo>
                          <a:pt x="73" y="3228"/>
                          <a:pt x="980" y="4102"/>
                          <a:pt x="2085" y="4102"/>
                        </a:cubicBezTo>
                        <a:cubicBezTo>
                          <a:pt x="2100" y="4102"/>
                          <a:pt x="2115" y="4102"/>
                          <a:pt x="2130" y="4102"/>
                        </a:cubicBezTo>
                        <a:lnTo>
                          <a:pt x="2275" y="4102"/>
                        </a:lnTo>
                        <a:cubicBezTo>
                          <a:pt x="3388" y="4041"/>
                          <a:pt x="4259" y="3098"/>
                          <a:pt x="4222" y="1985"/>
                        </a:cubicBezTo>
                        <a:cubicBezTo>
                          <a:pt x="4175" y="875"/>
                          <a:pt x="3279" y="0"/>
                          <a:pt x="217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89" name="Google Shape;7254;p82">
                    <a:extLst>
                      <a:ext uri="{FF2B5EF4-FFF2-40B4-BE49-F238E27FC236}">
                        <a16:creationId xmlns:a16="http://schemas.microsoft.com/office/drawing/2014/main" id="{D62791D8-301A-426B-A436-45C5633EA6F2}"/>
                      </a:ext>
                    </a:extLst>
                  </p:cNvPr>
                  <p:cNvSpPr/>
                  <p:nvPr/>
                </p:nvSpPr>
                <p:spPr>
                  <a:xfrm>
                    <a:off x="5598791" y="4254944"/>
                    <a:ext cx="15408" cy="13048"/>
                  </a:xfrm>
                  <a:custGeom>
                    <a:avLst/>
                    <a:gdLst/>
                    <a:ahLst/>
                    <a:cxnLst/>
                    <a:rect l="l" t="t" r="r" b="b"/>
                    <a:pathLst>
                      <a:path w="1959" h="1659" extrusionOk="0">
                        <a:moveTo>
                          <a:pt x="1106" y="0"/>
                        </a:moveTo>
                        <a:cubicBezTo>
                          <a:pt x="1085" y="0"/>
                          <a:pt x="1063" y="1"/>
                          <a:pt x="1041" y="3"/>
                        </a:cubicBezTo>
                        <a:cubicBezTo>
                          <a:pt x="303" y="51"/>
                          <a:pt x="1" y="970"/>
                          <a:pt x="557" y="1454"/>
                        </a:cubicBezTo>
                        <a:cubicBezTo>
                          <a:pt x="720" y="1596"/>
                          <a:pt x="909" y="1659"/>
                          <a:pt x="1093" y="1659"/>
                        </a:cubicBezTo>
                        <a:cubicBezTo>
                          <a:pt x="1538" y="1659"/>
                          <a:pt x="1958" y="1290"/>
                          <a:pt x="1924" y="777"/>
                        </a:cubicBezTo>
                        <a:cubicBezTo>
                          <a:pt x="1901" y="339"/>
                          <a:pt x="1538" y="0"/>
                          <a:pt x="1106"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79" name="Google Shape;7255;p82">
                  <a:extLst>
                    <a:ext uri="{FF2B5EF4-FFF2-40B4-BE49-F238E27FC236}">
                      <a16:creationId xmlns:a16="http://schemas.microsoft.com/office/drawing/2014/main" id="{060497B6-8C94-4D87-B3D4-EA38738B3170}"/>
                    </a:ext>
                  </a:extLst>
                </p:cNvPr>
                <p:cNvGrpSpPr/>
                <p:nvPr/>
              </p:nvGrpSpPr>
              <p:grpSpPr>
                <a:xfrm>
                  <a:off x="5618681" y="4109677"/>
                  <a:ext cx="33112" cy="32357"/>
                  <a:chOff x="5618681" y="4109677"/>
                  <a:chExt cx="33112" cy="32357"/>
                </a:xfrm>
              </p:grpSpPr>
              <p:sp>
                <p:nvSpPr>
                  <p:cNvPr id="786" name="Google Shape;7256;p82">
                    <a:extLst>
                      <a:ext uri="{FF2B5EF4-FFF2-40B4-BE49-F238E27FC236}">
                        <a16:creationId xmlns:a16="http://schemas.microsoft.com/office/drawing/2014/main" id="{6AE5363D-92D9-4477-9895-3D1BB010C01C}"/>
                      </a:ext>
                    </a:extLst>
                  </p:cNvPr>
                  <p:cNvSpPr/>
                  <p:nvPr/>
                </p:nvSpPr>
                <p:spPr>
                  <a:xfrm>
                    <a:off x="5618681" y="4109677"/>
                    <a:ext cx="33112" cy="32357"/>
                  </a:xfrm>
                  <a:custGeom>
                    <a:avLst/>
                    <a:gdLst/>
                    <a:ahLst/>
                    <a:cxnLst/>
                    <a:rect l="l" t="t" r="r" b="b"/>
                    <a:pathLst>
                      <a:path w="4210" h="4114" extrusionOk="0">
                        <a:moveTo>
                          <a:pt x="1984" y="1"/>
                        </a:moveTo>
                        <a:cubicBezTo>
                          <a:pt x="871" y="61"/>
                          <a:pt x="0" y="1005"/>
                          <a:pt x="36" y="2130"/>
                        </a:cubicBezTo>
                        <a:cubicBezTo>
                          <a:pt x="84" y="3235"/>
                          <a:pt x="992" y="4114"/>
                          <a:pt x="2106" y="4114"/>
                        </a:cubicBezTo>
                        <a:cubicBezTo>
                          <a:pt x="2114" y="4114"/>
                          <a:pt x="2121" y="4114"/>
                          <a:pt x="2129" y="4114"/>
                        </a:cubicBezTo>
                        <a:lnTo>
                          <a:pt x="2274" y="4114"/>
                        </a:lnTo>
                        <a:cubicBezTo>
                          <a:pt x="3375" y="4029"/>
                          <a:pt x="4210" y="3086"/>
                          <a:pt x="4173" y="1985"/>
                        </a:cubicBezTo>
                        <a:cubicBezTo>
                          <a:pt x="4137" y="884"/>
                          <a:pt x="3230" y="13"/>
                          <a:pt x="2129"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87" name="Google Shape;7257;p82">
                    <a:extLst>
                      <a:ext uri="{FF2B5EF4-FFF2-40B4-BE49-F238E27FC236}">
                        <a16:creationId xmlns:a16="http://schemas.microsoft.com/office/drawing/2014/main" id="{71315F6B-8860-4473-A3EA-AEAEAB2EC80C}"/>
                      </a:ext>
                    </a:extLst>
                  </p:cNvPr>
                  <p:cNvSpPr/>
                  <p:nvPr/>
                </p:nvSpPr>
                <p:spPr>
                  <a:xfrm>
                    <a:off x="5626767" y="4119280"/>
                    <a:ext cx="15494" cy="13056"/>
                  </a:xfrm>
                  <a:custGeom>
                    <a:avLst/>
                    <a:gdLst/>
                    <a:ahLst/>
                    <a:cxnLst/>
                    <a:rect l="l" t="t" r="r" b="b"/>
                    <a:pathLst>
                      <a:path w="1970" h="1660" extrusionOk="0">
                        <a:moveTo>
                          <a:pt x="1098" y="1"/>
                        </a:moveTo>
                        <a:cubicBezTo>
                          <a:pt x="1083" y="1"/>
                          <a:pt x="1068" y="1"/>
                          <a:pt x="1053" y="2"/>
                        </a:cubicBezTo>
                        <a:cubicBezTo>
                          <a:pt x="315" y="62"/>
                          <a:pt x="0" y="970"/>
                          <a:pt x="557" y="1453"/>
                        </a:cubicBezTo>
                        <a:cubicBezTo>
                          <a:pt x="721" y="1596"/>
                          <a:pt x="913" y="1660"/>
                          <a:pt x="1100" y="1660"/>
                        </a:cubicBezTo>
                        <a:cubicBezTo>
                          <a:pt x="1547" y="1660"/>
                          <a:pt x="1970" y="1296"/>
                          <a:pt x="1936" y="776"/>
                        </a:cubicBezTo>
                        <a:cubicBezTo>
                          <a:pt x="1901" y="332"/>
                          <a:pt x="1527" y="1"/>
                          <a:pt x="1098"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80" name="Google Shape;7258;p82">
                  <a:extLst>
                    <a:ext uri="{FF2B5EF4-FFF2-40B4-BE49-F238E27FC236}">
                      <a16:creationId xmlns:a16="http://schemas.microsoft.com/office/drawing/2014/main" id="{D7E90B26-2E69-4BE6-B9B8-91BFBA7CD333}"/>
                    </a:ext>
                  </a:extLst>
                </p:cNvPr>
                <p:cNvGrpSpPr/>
                <p:nvPr/>
              </p:nvGrpSpPr>
              <p:grpSpPr>
                <a:xfrm>
                  <a:off x="5479298" y="4128262"/>
                  <a:ext cx="31405" cy="26906"/>
                  <a:chOff x="5479298" y="4128262"/>
                  <a:chExt cx="31405" cy="26906"/>
                </a:xfrm>
              </p:grpSpPr>
              <p:sp>
                <p:nvSpPr>
                  <p:cNvPr id="784" name="Google Shape;7259;p82">
                    <a:extLst>
                      <a:ext uri="{FF2B5EF4-FFF2-40B4-BE49-F238E27FC236}">
                        <a16:creationId xmlns:a16="http://schemas.microsoft.com/office/drawing/2014/main" id="{4D79FC3C-0D77-44B5-9B31-D92A946B340C}"/>
                      </a:ext>
                    </a:extLst>
                  </p:cNvPr>
                  <p:cNvSpPr/>
                  <p:nvPr/>
                </p:nvSpPr>
                <p:spPr>
                  <a:xfrm>
                    <a:off x="5479298" y="4128262"/>
                    <a:ext cx="31405" cy="26906"/>
                  </a:xfrm>
                  <a:custGeom>
                    <a:avLst/>
                    <a:gdLst/>
                    <a:ahLst/>
                    <a:cxnLst/>
                    <a:rect l="l" t="t" r="r" b="b"/>
                    <a:pathLst>
                      <a:path w="3993" h="3421" extrusionOk="0">
                        <a:moveTo>
                          <a:pt x="2273" y="1"/>
                        </a:moveTo>
                        <a:cubicBezTo>
                          <a:pt x="1853" y="1"/>
                          <a:pt x="1425" y="157"/>
                          <a:pt x="1077" y="505"/>
                        </a:cubicBezTo>
                        <a:cubicBezTo>
                          <a:pt x="0" y="1582"/>
                          <a:pt x="762" y="3420"/>
                          <a:pt x="2287" y="3420"/>
                        </a:cubicBezTo>
                        <a:cubicBezTo>
                          <a:pt x="3230" y="3420"/>
                          <a:pt x="3992" y="2658"/>
                          <a:pt x="3992" y="1715"/>
                        </a:cubicBezTo>
                        <a:cubicBezTo>
                          <a:pt x="3992" y="683"/>
                          <a:pt x="3150"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85" name="Google Shape;7260;p82">
                    <a:extLst>
                      <a:ext uri="{FF2B5EF4-FFF2-40B4-BE49-F238E27FC236}">
                        <a16:creationId xmlns:a16="http://schemas.microsoft.com/office/drawing/2014/main" id="{1EFCEECE-A23C-4474-8B96-912A8C47DC6F}"/>
                      </a:ext>
                    </a:extLst>
                  </p:cNvPr>
                  <p:cNvSpPr/>
                  <p:nvPr/>
                </p:nvSpPr>
                <p:spPr>
                  <a:xfrm>
                    <a:off x="5493471" y="4137936"/>
                    <a:ext cx="7621" cy="7621"/>
                  </a:xfrm>
                  <a:custGeom>
                    <a:avLst/>
                    <a:gdLst/>
                    <a:ahLst/>
                    <a:cxnLst/>
                    <a:rect l="l" t="t" r="r" b="b"/>
                    <a:pathLst>
                      <a:path w="969" h="969" extrusionOk="0">
                        <a:moveTo>
                          <a:pt x="485" y="1"/>
                        </a:moveTo>
                        <a:cubicBezTo>
                          <a:pt x="218" y="1"/>
                          <a:pt x="1" y="218"/>
                          <a:pt x="1" y="485"/>
                        </a:cubicBezTo>
                        <a:cubicBezTo>
                          <a:pt x="1" y="751"/>
                          <a:pt x="218" y="968"/>
                          <a:pt x="485" y="968"/>
                        </a:cubicBezTo>
                        <a:cubicBezTo>
                          <a:pt x="751" y="968"/>
                          <a:pt x="968" y="751"/>
                          <a:pt x="968" y="485"/>
                        </a:cubicBezTo>
                        <a:cubicBezTo>
                          <a:pt x="968" y="218"/>
                          <a:pt x="751" y="1"/>
                          <a:pt x="48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81" name="Google Shape;7261;p82">
                  <a:extLst>
                    <a:ext uri="{FF2B5EF4-FFF2-40B4-BE49-F238E27FC236}">
                      <a16:creationId xmlns:a16="http://schemas.microsoft.com/office/drawing/2014/main" id="{35A5F1D2-9A24-4A94-A87F-586A0012C693}"/>
                    </a:ext>
                  </a:extLst>
                </p:cNvPr>
                <p:cNvGrpSpPr/>
                <p:nvPr/>
              </p:nvGrpSpPr>
              <p:grpSpPr>
                <a:xfrm>
                  <a:off x="5582903" y="4180116"/>
                  <a:ext cx="31499" cy="26898"/>
                  <a:chOff x="5582903" y="4180116"/>
                  <a:chExt cx="31499" cy="26898"/>
                </a:xfrm>
              </p:grpSpPr>
              <p:sp>
                <p:nvSpPr>
                  <p:cNvPr id="782" name="Google Shape;7262;p82">
                    <a:extLst>
                      <a:ext uri="{FF2B5EF4-FFF2-40B4-BE49-F238E27FC236}">
                        <a16:creationId xmlns:a16="http://schemas.microsoft.com/office/drawing/2014/main" id="{1CEDE420-E016-4F9D-BA3A-2C59631C2697}"/>
                      </a:ext>
                    </a:extLst>
                  </p:cNvPr>
                  <p:cNvSpPr/>
                  <p:nvPr/>
                </p:nvSpPr>
                <p:spPr>
                  <a:xfrm>
                    <a:off x="5582903" y="4180116"/>
                    <a:ext cx="31499" cy="26898"/>
                  </a:xfrm>
                  <a:custGeom>
                    <a:avLst/>
                    <a:gdLst/>
                    <a:ahLst/>
                    <a:cxnLst/>
                    <a:rect l="l" t="t" r="r" b="b"/>
                    <a:pathLst>
                      <a:path w="4005" h="3420" extrusionOk="0">
                        <a:moveTo>
                          <a:pt x="2276" y="1"/>
                        </a:moveTo>
                        <a:cubicBezTo>
                          <a:pt x="1855" y="1"/>
                          <a:pt x="1425" y="156"/>
                          <a:pt x="1077" y="505"/>
                        </a:cubicBezTo>
                        <a:cubicBezTo>
                          <a:pt x="1" y="1581"/>
                          <a:pt x="763" y="3420"/>
                          <a:pt x="2287" y="3420"/>
                        </a:cubicBezTo>
                        <a:cubicBezTo>
                          <a:pt x="3231" y="3420"/>
                          <a:pt x="4005" y="2658"/>
                          <a:pt x="4005" y="1714"/>
                        </a:cubicBezTo>
                        <a:cubicBezTo>
                          <a:pt x="4005" y="683"/>
                          <a:pt x="3157" y="1"/>
                          <a:pt x="227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83" name="Google Shape;7263;p82">
                    <a:extLst>
                      <a:ext uri="{FF2B5EF4-FFF2-40B4-BE49-F238E27FC236}">
                        <a16:creationId xmlns:a16="http://schemas.microsoft.com/office/drawing/2014/main" id="{C1006B5F-BB63-4180-AB9E-6232E612B660}"/>
                      </a:ext>
                    </a:extLst>
                  </p:cNvPr>
                  <p:cNvSpPr/>
                  <p:nvPr/>
                </p:nvSpPr>
                <p:spPr>
                  <a:xfrm>
                    <a:off x="5597084" y="4189790"/>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2" name="Google Shape;7264;p82">
                <a:extLst>
                  <a:ext uri="{FF2B5EF4-FFF2-40B4-BE49-F238E27FC236}">
                    <a16:creationId xmlns:a16="http://schemas.microsoft.com/office/drawing/2014/main" id="{5715960F-748A-460E-A398-6F371C83D495}"/>
                  </a:ext>
                </a:extLst>
              </p:cNvPr>
              <p:cNvGrpSpPr/>
              <p:nvPr/>
            </p:nvGrpSpPr>
            <p:grpSpPr>
              <a:xfrm>
                <a:off x="3977681" y="3230323"/>
                <a:ext cx="94584" cy="84085"/>
                <a:chOff x="3977681" y="3230323"/>
                <a:chExt cx="94584" cy="84085"/>
              </a:xfrm>
            </p:grpSpPr>
            <p:grpSp>
              <p:nvGrpSpPr>
                <p:cNvPr id="758" name="Google Shape;7265;p82">
                  <a:extLst>
                    <a:ext uri="{FF2B5EF4-FFF2-40B4-BE49-F238E27FC236}">
                      <a16:creationId xmlns:a16="http://schemas.microsoft.com/office/drawing/2014/main" id="{5C3E1164-CEE5-4B51-97A5-53904F0E9ED0}"/>
                    </a:ext>
                  </a:extLst>
                </p:cNvPr>
                <p:cNvGrpSpPr/>
                <p:nvPr/>
              </p:nvGrpSpPr>
              <p:grpSpPr>
                <a:xfrm>
                  <a:off x="4000135" y="3243041"/>
                  <a:ext cx="59570" cy="57186"/>
                  <a:chOff x="4000135" y="3243041"/>
                  <a:chExt cx="59570" cy="57186"/>
                </a:xfrm>
              </p:grpSpPr>
              <p:sp>
                <p:nvSpPr>
                  <p:cNvPr id="771" name="Google Shape;7266;p82">
                    <a:extLst>
                      <a:ext uri="{FF2B5EF4-FFF2-40B4-BE49-F238E27FC236}">
                        <a16:creationId xmlns:a16="http://schemas.microsoft.com/office/drawing/2014/main" id="{FADF384B-2EC8-4B68-BBE6-BF62E2381DDE}"/>
                      </a:ext>
                    </a:extLst>
                  </p:cNvPr>
                  <p:cNvSpPr/>
                  <p:nvPr/>
                </p:nvSpPr>
                <p:spPr>
                  <a:xfrm>
                    <a:off x="4000135" y="3243041"/>
                    <a:ext cx="59570" cy="57092"/>
                  </a:xfrm>
                  <a:custGeom>
                    <a:avLst/>
                    <a:gdLst/>
                    <a:ahLst/>
                    <a:cxnLst/>
                    <a:rect l="l" t="t" r="r" b="b"/>
                    <a:pathLst>
                      <a:path w="7574" h="7259" fill="none" extrusionOk="0">
                        <a:moveTo>
                          <a:pt x="1" y="2323"/>
                        </a:moveTo>
                        <a:lnTo>
                          <a:pt x="2577" y="7259"/>
                        </a:lnTo>
                        <a:lnTo>
                          <a:pt x="7573" y="4114"/>
                        </a:lnTo>
                        <a:lnTo>
                          <a:pt x="5541" y="1"/>
                        </a:lnTo>
                        <a:lnTo>
                          <a:pt x="352" y="232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72" name="Google Shape;7267;p82">
                    <a:extLst>
                      <a:ext uri="{FF2B5EF4-FFF2-40B4-BE49-F238E27FC236}">
                        <a16:creationId xmlns:a16="http://schemas.microsoft.com/office/drawing/2014/main" id="{48A4693D-500D-46EA-A86E-A04B7633FCF6}"/>
                      </a:ext>
                    </a:extLst>
                  </p:cNvPr>
                  <p:cNvSpPr/>
                  <p:nvPr/>
                </p:nvSpPr>
                <p:spPr>
                  <a:xfrm>
                    <a:off x="4024210" y="3246847"/>
                    <a:ext cx="15706" cy="53380"/>
                  </a:xfrm>
                  <a:custGeom>
                    <a:avLst/>
                    <a:gdLst/>
                    <a:ahLst/>
                    <a:cxnLst/>
                    <a:rect l="l" t="t" r="r" b="b"/>
                    <a:pathLst>
                      <a:path w="1997" h="6787" fill="none" extrusionOk="0">
                        <a:moveTo>
                          <a:pt x="0" y="6787"/>
                        </a:moveTo>
                        <a:lnTo>
                          <a:pt x="199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73" name="Google Shape;7268;p82">
                    <a:extLst>
                      <a:ext uri="{FF2B5EF4-FFF2-40B4-BE49-F238E27FC236}">
                        <a16:creationId xmlns:a16="http://schemas.microsoft.com/office/drawing/2014/main" id="{92EB5C81-A5E5-4108-BA4A-49B50A7DF6DF}"/>
                      </a:ext>
                    </a:extLst>
                  </p:cNvPr>
                  <p:cNvSpPr/>
                  <p:nvPr/>
                </p:nvSpPr>
                <p:spPr>
                  <a:xfrm>
                    <a:off x="4002896" y="3261311"/>
                    <a:ext cx="56809" cy="14086"/>
                  </a:xfrm>
                  <a:custGeom>
                    <a:avLst/>
                    <a:gdLst/>
                    <a:ahLst/>
                    <a:cxnLst/>
                    <a:rect l="l" t="t" r="r" b="b"/>
                    <a:pathLst>
                      <a:path w="7223" h="1791" fill="none" extrusionOk="0">
                        <a:moveTo>
                          <a:pt x="7222" y="179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59" name="Google Shape;7269;p82">
                  <a:extLst>
                    <a:ext uri="{FF2B5EF4-FFF2-40B4-BE49-F238E27FC236}">
                      <a16:creationId xmlns:a16="http://schemas.microsoft.com/office/drawing/2014/main" id="{50ABC6DE-4EE4-411E-8E1A-2264B92871A1}"/>
                    </a:ext>
                  </a:extLst>
                </p:cNvPr>
                <p:cNvGrpSpPr/>
                <p:nvPr/>
              </p:nvGrpSpPr>
              <p:grpSpPr>
                <a:xfrm>
                  <a:off x="3977681" y="3245872"/>
                  <a:ext cx="37783" cy="32380"/>
                  <a:chOff x="3977681" y="3245872"/>
                  <a:chExt cx="37783" cy="32380"/>
                </a:xfrm>
              </p:grpSpPr>
              <p:sp>
                <p:nvSpPr>
                  <p:cNvPr id="769" name="Google Shape;7270;p82">
                    <a:extLst>
                      <a:ext uri="{FF2B5EF4-FFF2-40B4-BE49-F238E27FC236}">
                        <a16:creationId xmlns:a16="http://schemas.microsoft.com/office/drawing/2014/main" id="{4F02FCF6-CECA-4202-992B-C0C1D3D1BCB8}"/>
                      </a:ext>
                    </a:extLst>
                  </p:cNvPr>
                  <p:cNvSpPr/>
                  <p:nvPr/>
                </p:nvSpPr>
                <p:spPr>
                  <a:xfrm>
                    <a:off x="3977681" y="3245872"/>
                    <a:ext cx="37783" cy="32380"/>
                  </a:xfrm>
                  <a:custGeom>
                    <a:avLst/>
                    <a:gdLst/>
                    <a:ahLst/>
                    <a:cxnLst/>
                    <a:rect l="l" t="t" r="r" b="b"/>
                    <a:pathLst>
                      <a:path w="4804" h="4117" extrusionOk="0">
                        <a:moveTo>
                          <a:pt x="2726" y="1"/>
                        </a:moveTo>
                        <a:cubicBezTo>
                          <a:pt x="2219" y="1"/>
                          <a:pt x="1703" y="189"/>
                          <a:pt x="1283" y="608"/>
                        </a:cubicBezTo>
                        <a:cubicBezTo>
                          <a:pt x="1" y="1903"/>
                          <a:pt x="908" y="4117"/>
                          <a:pt x="2747" y="4117"/>
                        </a:cubicBezTo>
                        <a:cubicBezTo>
                          <a:pt x="3872" y="4104"/>
                          <a:pt x="4791" y="3185"/>
                          <a:pt x="4803" y="2060"/>
                        </a:cubicBezTo>
                        <a:cubicBezTo>
                          <a:pt x="4795" y="818"/>
                          <a:pt x="3782" y="1"/>
                          <a:pt x="272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70" name="Google Shape;7271;p82">
                    <a:extLst>
                      <a:ext uri="{FF2B5EF4-FFF2-40B4-BE49-F238E27FC236}">
                        <a16:creationId xmlns:a16="http://schemas.microsoft.com/office/drawing/2014/main" id="{76739CE9-94AF-47FE-95CD-5B0486BC2B7D}"/>
                      </a:ext>
                    </a:extLst>
                  </p:cNvPr>
                  <p:cNvSpPr/>
                  <p:nvPr/>
                </p:nvSpPr>
                <p:spPr>
                  <a:xfrm>
                    <a:off x="3992718" y="3255507"/>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60" name="Google Shape;7272;p82">
                  <a:extLst>
                    <a:ext uri="{FF2B5EF4-FFF2-40B4-BE49-F238E27FC236}">
                      <a16:creationId xmlns:a16="http://schemas.microsoft.com/office/drawing/2014/main" id="{1BFF55E3-FCB3-4A76-B005-1047159011A7}"/>
                    </a:ext>
                  </a:extLst>
                </p:cNvPr>
                <p:cNvGrpSpPr/>
                <p:nvPr/>
              </p:nvGrpSpPr>
              <p:grpSpPr>
                <a:xfrm>
                  <a:off x="4040860" y="3262672"/>
                  <a:ext cx="31405" cy="27001"/>
                  <a:chOff x="4040860" y="3262672"/>
                  <a:chExt cx="31405" cy="27001"/>
                </a:xfrm>
              </p:grpSpPr>
              <p:sp>
                <p:nvSpPr>
                  <p:cNvPr id="767" name="Google Shape;7273;p82">
                    <a:extLst>
                      <a:ext uri="{FF2B5EF4-FFF2-40B4-BE49-F238E27FC236}">
                        <a16:creationId xmlns:a16="http://schemas.microsoft.com/office/drawing/2014/main" id="{67A6030D-1F7F-44EB-96E0-A57264BC22EB}"/>
                      </a:ext>
                    </a:extLst>
                  </p:cNvPr>
                  <p:cNvSpPr/>
                  <p:nvPr/>
                </p:nvSpPr>
                <p:spPr>
                  <a:xfrm>
                    <a:off x="4040860" y="3262672"/>
                    <a:ext cx="31405" cy="27001"/>
                  </a:xfrm>
                  <a:custGeom>
                    <a:avLst/>
                    <a:gdLst/>
                    <a:ahLst/>
                    <a:cxnLst/>
                    <a:rect l="l" t="t" r="r" b="b"/>
                    <a:pathLst>
                      <a:path w="3993" h="3433" extrusionOk="0">
                        <a:moveTo>
                          <a:pt x="2272" y="1"/>
                        </a:moveTo>
                        <a:cubicBezTo>
                          <a:pt x="1853" y="1"/>
                          <a:pt x="1425" y="157"/>
                          <a:pt x="1077" y="505"/>
                        </a:cubicBezTo>
                        <a:cubicBezTo>
                          <a:pt x="0" y="1581"/>
                          <a:pt x="762" y="3420"/>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68" name="Google Shape;7274;p82">
                    <a:extLst>
                      <a:ext uri="{FF2B5EF4-FFF2-40B4-BE49-F238E27FC236}">
                        <a16:creationId xmlns:a16="http://schemas.microsoft.com/office/drawing/2014/main" id="{2AB95BF1-0397-4ADC-99B1-B92865E95678}"/>
                      </a:ext>
                    </a:extLst>
                  </p:cNvPr>
                  <p:cNvSpPr/>
                  <p:nvPr/>
                </p:nvSpPr>
                <p:spPr>
                  <a:xfrm>
                    <a:off x="4054938" y="3272346"/>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61" name="Google Shape;7275;p82">
                  <a:extLst>
                    <a:ext uri="{FF2B5EF4-FFF2-40B4-BE49-F238E27FC236}">
                      <a16:creationId xmlns:a16="http://schemas.microsoft.com/office/drawing/2014/main" id="{AFA02ED5-5479-45FC-8F6F-0FE25D8EE1D3}"/>
                    </a:ext>
                  </a:extLst>
                </p:cNvPr>
                <p:cNvGrpSpPr/>
                <p:nvPr/>
              </p:nvGrpSpPr>
              <p:grpSpPr>
                <a:xfrm>
                  <a:off x="4021072" y="3230323"/>
                  <a:ext cx="31397" cy="26906"/>
                  <a:chOff x="4021072" y="3230323"/>
                  <a:chExt cx="31397" cy="26906"/>
                </a:xfrm>
              </p:grpSpPr>
              <p:sp>
                <p:nvSpPr>
                  <p:cNvPr id="765" name="Google Shape;7276;p82">
                    <a:extLst>
                      <a:ext uri="{FF2B5EF4-FFF2-40B4-BE49-F238E27FC236}">
                        <a16:creationId xmlns:a16="http://schemas.microsoft.com/office/drawing/2014/main" id="{B1EAC993-27BF-4884-86BD-D66A0CAE7AEA}"/>
                      </a:ext>
                    </a:extLst>
                  </p:cNvPr>
                  <p:cNvSpPr/>
                  <p:nvPr/>
                </p:nvSpPr>
                <p:spPr>
                  <a:xfrm>
                    <a:off x="4021072" y="3230323"/>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66" name="Google Shape;7277;p82">
                    <a:extLst>
                      <a:ext uri="{FF2B5EF4-FFF2-40B4-BE49-F238E27FC236}">
                        <a16:creationId xmlns:a16="http://schemas.microsoft.com/office/drawing/2014/main" id="{C7997EF7-F76F-420F-B553-57C7AE38D304}"/>
                      </a:ext>
                    </a:extLst>
                  </p:cNvPr>
                  <p:cNvSpPr/>
                  <p:nvPr/>
                </p:nvSpPr>
                <p:spPr>
                  <a:xfrm>
                    <a:off x="403524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62" name="Google Shape;7278;p82">
                  <a:extLst>
                    <a:ext uri="{FF2B5EF4-FFF2-40B4-BE49-F238E27FC236}">
                      <a16:creationId xmlns:a16="http://schemas.microsoft.com/office/drawing/2014/main" id="{F8254A8E-1B17-46B9-A100-2B60CEA2C540}"/>
                    </a:ext>
                  </a:extLst>
                </p:cNvPr>
                <p:cNvGrpSpPr/>
                <p:nvPr/>
              </p:nvGrpSpPr>
              <p:grpSpPr>
                <a:xfrm>
                  <a:off x="4001472" y="3287462"/>
                  <a:ext cx="31499" cy="26945"/>
                  <a:chOff x="4001472" y="3287462"/>
                  <a:chExt cx="31499" cy="26945"/>
                </a:xfrm>
              </p:grpSpPr>
              <p:sp>
                <p:nvSpPr>
                  <p:cNvPr id="763" name="Google Shape;7279;p82">
                    <a:extLst>
                      <a:ext uri="{FF2B5EF4-FFF2-40B4-BE49-F238E27FC236}">
                        <a16:creationId xmlns:a16="http://schemas.microsoft.com/office/drawing/2014/main" id="{79A58100-175F-45E7-A66D-F7C6A8D07B87}"/>
                      </a:ext>
                    </a:extLst>
                  </p:cNvPr>
                  <p:cNvSpPr/>
                  <p:nvPr/>
                </p:nvSpPr>
                <p:spPr>
                  <a:xfrm>
                    <a:off x="4001472" y="3287462"/>
                    <a:ext cx="31499" cy="26945"/>
                  </a:xfrm>
                  <a:custGeom>
                    <a:avLst/>
                    <a:gdLst/>
                    <a:ahLst/>
                    <a:cxnLst/>
                    <a:rect l="l" t="t" r="r" b="b"/>
                    <a:pathLst>
                      <a:path w="4005" h="3426" extrusionOk="0">
                        <a:moveTo>
                          <a:pt x="2276" y="1"/>
                        </a:moveTo>
                        <a:cubicBezTo>
                          <a:pt x="1854" y="1"/>
                          <a:pt x="1425" y="158"/>
                          <a:pt x="1077" y="510"/>
                        </a:cubicBezTo>
                        <a:cubicBezTo>
                          <a:pt x="0" y="1587"/>
                          <a:pt x="762" y="3425"/>
                          <a:pt x="2286" y="3425"/>
                        </a:cubicBezTo>
                        <a:cubicBezTo>
                          <a:pt x="3230" y="3425"/>
                          <a:pt x="3992" y="2663"/>
                          <a:pt x="4004" y="1720"/>
                        </a:cubicBezTo>
                        <a:cubicBezTo>
                          <a:pt x="4004" y="688"/>
                          <a:pt x="3157" y="1"/>
                          <a:pt x="227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64" name="Google Shape;7280;p82">
                    <a:extLst>
                      <a:ext uri="{FF2B5EF4-FFF2-40B4-BE49-F238E27FC236}">
                        <a16:creationId xmlns:a16="http://schemas.microsoft.com/office/drawing/2014/main" id="{042FA677-5519-4E8E-ACC4-37492F86B7D6}"/>
                      </a:ext>
                    </a:extLst>
                  </p:cNvPr>
                  <p:cNvSpPr/>
                  <p:nvPr/>
                </p:nvSpPr>
                <p:spPr>
                  <a:xfrm>
                    <a:off x="4014410" y="3297175"/>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06"/>
                          <a:pt x="908" y="1"/>
                          <a:pt x="64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3" name="Google Shape;7281;p82">
                <a:extLst>
                  <a:ext uri="{FF2B5EF4-FFF2-40B4-BE49-F238E27FC236}">
                    <a16:creationId xmlns:a16="http://schemas.microsoft.com/office/drawing/2014/main" id="{80AB9A92-28CC-4B25-B21F-618A63180CA4}"/>
                  </a:ext>
                </a:extLst>
              </p:cNvPr>
              <p:cNvGrpSpPr/>
              <p:nvPr/>
            </p:nvGrpSpPr>
            <p:grpSpPr>
              <a:xfrm>
                <a:off x="4084715" y="3258865"/>
                <a:ext cx="184961" cy="137268"/>
                <a:chOff x="4084715" y="3258865"/>
                <a:chExt cx="184961" cy="137268"/>
              </a:xfrm>
            </p:grpSpPr>
            <p:grpSp>
              <p:nvGrpSpPr>
                <p:cNvPr id="735" name="Google Shape;7282;p82">
                  <a:extLst>
                    <a:ext uri="{FF2B5EF4-FFF2-40B4-BE49-F238E27FC236}">
                      <a16:creationId xmlns:a16="http://schemas.microsoft.com/office/drawing/2014/main" id="{3F0A3FAD-0BBF-4595-8103-721E8D668F01}"/>
                    </a:ext>
                  </a:extLst>
                </p:cNvPr>
                <p:cNvGrpSpPr/>
                <p:nvPr/>
              </p:nvGrpSpPr>
              <p:grpSpPr>
                <a:xfrm>
                  <a:off x="4107453" y="3271583"/>
                  <a:ext cx="153470" cy="110275"/>
                  <a:chOff x="4107453" y="3271583"/>
                  <a:chExt cx="153470" cy="110275"/>
                </a:xfrm>
              </p:grpSpPr>
              <p:sp>
                <p:nvSpPr>
                  <p:cNvPr id="754" name="Google Shape;7283;p82">
                    <a:extLst>
                      <a:ext uri="{FF2B5EF4-FFF2-40B4-BE49-F238E27FC236}">
                        <a16:creationId xmlns:a16="http://schemas.microsoft.com/office/drawing/2014/main" id="{B9853DE8-B7D6-41A3-9700-9158407043BA}"/>
                      </a:ext>
                    </a:extLst>
                  </p:cNvPr>
                  <p:cNvSpPr/>
                  <p:nvPr/>
                </p:nvSpPr>
                <p:spPr>
                  <a:xfrm>
                    <a:off x="4107453" y="3271583"/>
                    <a:ext cx="153470" cy="110275"/>
                  </a:xfrm>
                  <a:custGeom>
                    <a:avLst/>
                    <a:gdLst/>
                    <a:ahLst/>
                    <a:cxnLst/>
                    <a:rect l="l" t="t" r="r" b="b"/>
                    <a:pathLst>
                      <a:path w="19513" h="14021" fill="none" extrusionOk="0">
                        <a:moveTo>
                          <a:pt x="19513" y="14021"/>
                        </a:moveTo>
                        <a:lnTo>
                          <a:pt x="14844" y="968"/>
                        </a:lnTo>
                        <a:lnTo>
                          <a:pt x="5674" y="1"/>
                        </a:lnTo>
                        <a:lnTo>
                          <a:pt x="1" y="968"/>
                        </a:lnTo>
                        <a:lnTo>
                          <a:pt x="8977" y="2674"/>
                        </a:lnTo>
                        <a:lnTo>
                          <a:pt x="14360" y="10102"/>
                        </a:lnTo>
                        <a:lnTo>
                          <a:pt x="19029" y="1402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55" name="Google Shape;7284;p82">
                    <a:extLst>
                      <a:ext uri="{FF2B5EF4-FFF2-40B4-BE49-F238E27FC236}">
                        <a16:creationId xmlns:a16="http://schemas.microsoft.com/office/drawing/2014/main" id="{F5841827-806E-4A00-B78A-B31665D3F60B}"/>
                      </a:ext>
                    </a:extLst>
                  </p:cNvPr>
                  <p:cNvSpPr/>
                  <p:nvPr/>
                </p:nvSpPr>
                <p:spPr>
                  <a:xfrm>
                    <a:off x="4155886" y="3271968"/>
                    <a:ext cx="22171" cy="20559"/>
                  </a:xfrm>
                  <a:custGeom>
                    <a:avLst/>
                    <a:gdLst/>
                    <a:ahLst/>
                    <a:cxnLst/>
                    <a:rect l="l" t="t" r="r" b="b"/>
                    <a:pathLst>
                      <a:path w="2819" h="2614" fill="none" extrusionOk="0">
                        <a:moveTo>
                          <a:pt x="2819" y="2613"/>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56" name="Google Shape;7285;p82">
                    <a:extLst>
                      <a:ext uri="{FF2B5EF4-FFF2-40B4-BE49-F238E27FC236}">
                        <a16:creationId xmlns:a16="http://schemas.microsoft.com/office/drawing/2014/main" id="{E3D163FD-02FD-436F-A3B0-BB34182D4FDA}"/>
                      </a:ext>
                    </a:extLst>
                  </p:cNvPr>
                  <p:cNvSpPr/>
                  <p:nvPr/>
                </p:nvSpPr>
                <p:spPr>
                  <a:xfrm>
                    <a:off x="4178049" y="3279196"/>
                    <a:ext cx="42345" cy="13331"/>
                  </a:xfrm>
                  <a:custGeom>
                    <a:avLst/>
                    <a:gdLst/>
                    <a:ahLst/>
                    <a:cxnLst/>
                    <a:rect l="l" t="t" r="r" b="b"/>
                    <a:pathLst>
                      <a:path w="5384" h="1695" fill="none" extrusionOk="0">
                        <a:moveTo>
                          <a:pt x="1" y="1694"/>
                        </a:moveTo>
                        <a:lnTo>
                          <a:pt x="5384"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57" name="Google Shape;7286;p82">
                    <a:extLst>
                      <a:ext uri="{FF2B5EF4-FFF2-40B4-BE49-F238E27FC236}">
                        <a16:creationId xmlns:a16="http://schemas.microsoft.com/office/drawing/2014/main" id="{4685C265-E354-46D7-9AEB-5FE329B2DA2B}"/>
                      </a:ext>
                    </a:extLst>
                  </p:cNvPr>
                  <p:cNvSpPr/>
                  <p:nvPr/>
                </p:nvSpPr>
                <p:spPr>
                  <a:xfrm>
                    <a:off x="4220387" y="3279196"/>
                    <a:ext cx="8" cy="71745"/>
                  </a:xfrm>
                  <a:custGeom>
                    <a:avLst/>
                    <a:gdLst/>
                    <a:ahLst/>
                    <a:cxnLst/>
                    <a:rect l="l" t="t" r="r" b="b"/>
                    <a:pathLst>
                      <a:path w="1" h="9122" fill="none" extrusionOk="0">
                        <a:moveTo>
                          <a:pt x="1" y="0"/>
                        </a:moveTo>
                        <a:lnTo>
                          <a:pt x="1" y="912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36" name="Google Shape;7287;p82">
                  <a:extLst>
                    <a:ext uri="{FF2B5EF4-FFF2-40B4-BE49-F238E27FC236}">
                      <a16:creationId xmlns:a16="http://schemas.microsoft.com/office/drawing/2014/main" id="{EBCC68F5-6BED-4606-8F4B-56592CD4D880}"/>
                    </a:ext>
                  </a:extLst>
                </p:cNvPr>
                <p:cNvGrpSpPr/>
                <p:nvPr/>
              </p:nvGrpSpPr>
              <p:grpSpPr>
                <a:xfrm>
                  <a:off x="4136947" y="3258865"/>
                  <a:ext cx="31499" cy="27001"/>
                  <a:chOff x="4136947" y="3258865"/>
                  <a:chExt cx="31499" cy="27001"/>
                </a:xfrm>
              </p:grpSpPr>
              <p:sp>
                <p:nvSpPr>
                  <p:cNvPr id="752" name="Google Shape;7288;p82">
                    <a:extLst>
                      <a:ext uri="{FF2B5EF4-FFF2-40B4-BE49-F238E27FC236}">
                        <a16:creationId xmlns:a16="http://schemas.microsoft.com/office/drawing/2014/main" id="{44AB1545-F8B4-474B-A591-0A4597B9138F}"/>
                      </a:ext>
                    </a:extLst>
                  </p:cNvPr>
                  <p:cNvSpPr/>
                  <p:nvPr/>
                </p:nvSpPr>
                <p:spPr>
                  <a:xfrm>
                    <a:off x="4136947" y="3258865"/>
                    <a:ext cx="31499" cy="27001"/>
                  </a:xfrm>
                  <a:custGeom>
                    <a:avLst/>
                    <a:gdLst/>
                    <a:ahLst/>
                    <a:cxnLst/>
                    <a:rect l="l" t="t" r="r" b="b"/>
                    <a:pathLst>
                      <a:path w="4005" h="3433" extrusionOk="0">
                        <a:moveTo>
                          <a:pt x="2285" y="1"/>
                        </a:moveTo>
                        <a:cubicBezTo>
                          <a:pt x="1866" y="1"/>
                          <a:pt x="1438" y="157"/>
                          <a:pt x="1090" y="505"/>
                        </a:cubicBezTo>
                        <a:cubicBezTo>
                          <a:pt x="1" y="1581"/>
                          <a:pt x="775" y="3432"/>
                          <a:pt x="2299" y="3432"/>
                        </a:cubicBezTo>
                        <a:cubicBezTo>
                          <a:pt x="3243" y="3420"/>
                          <a:pt x="4005" y="2658"/>
                          <a:pt x="4005" y="1715"/>
                        </a:cubicBezTo>
                        <a:cubicBezTo>
                          <a:pt x="4005"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53" name="Google Shape;7289;p82">
                    <a:extLst>
                      <a:ext uri="{FF2B5EF4-FFF2-40B4-BE49-F238E27FC236}">
                        <a16:creationId xmlns:a16="http://schemas.microsoft.com/office/drawing/2014/main" id="{F493C322-4A87-4637-BD0B-207398EAEBF7}"/>
                      </a:ext>
                    </a:extLst>
                  </p:cNvPr>
                  <p:cNvSpPr/>
                  <p:nvPr/>
                </p:nvSpPr>
                <p:spPr>
                  <a:xfrm>
                    <a:off x="4151222" y="3268539"/>
                    <a:ext cx="7621" cy="7621"/>
                  </a:xfrm>
                  <a:custGeom>
                    <a:avLst/>
                    <a:gdLst/>
                    <a:ahLst/>
                    <a:cxnLst/>
                    <a:rect l="l" t="t" r="r" b="b"/>
                    <a:pathLst>
                      <a:path w="969" h="969" extrusionOk="0">
                        <a:moveTo>
                          <a:pt x="484" y="1"/>
                        </a:moveTo>
                        <a:cubicBezTo>
                          <a:pt x="206" y="1"/>
                          <a:pt x="0" y="218"/>
                          <a:pt x="0" y="485"/>
                        </a:cubicBezTo>
                        <a:cubicBezTo>
                          <a:pt x="0" y="751"/>
                          <a:pt x="206"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37" name="Google Shape;7290;p82">
                  <a:extLst>
                    <a:ext uri="{FF2B5EF4-FFF2-40B4-BE49-F238E27FC236}">
                      <a16:creationId xmlns:a16="http://schemas.microsoft.com/office/drawing/2014/main" id="{FC08C09A-3906-4349-94F4-876DE3559DA0}"/>
                    </a:ext>
                  </a:extLst>
                </p:cNvPr>
                <p:cNvGrpSpPr/>
                <p:nvPr/>
              </p:nvGrpSpPr>
              <p:grpSpPr>
                <a:xfrm>
                  <a:off x="4084715" y="3266478"/>
                  <a:ext cx="31468" cy="26898"/>
                  <a:chOff x="4084715" y="3266478"/>
                  <a:chExt cx="31468" cy="26898"/>
                </a:xfrm>
              </p:grpSpPr>
              <p:sp>
                <p:nvSpPr>
                  <p:cNvPr id="750" name="Google Shape;7291;p82">
                    <a:extLst>
                      <a:ext uri="{FF2B5EF4-FFF2-40B4-BE49-F238E27FC236}">
                        <a16:creationId xmlns:a16="http://schemas.microsoft.com/office/drawing/2014/main" id="{63D558C7-52DB-4B37-BAD1-5B5A3BAF025E}"/>
                      </a:ext>
                    </a:extLst>
                  </p:cNvPr>
                  <p:cNvSpPr/>
                  <p:nvPr/>
                </p:nvSpPr>
                <p:spPr>
                  <a:xfrm>
                    <a:off x="4084715" y="3266478"/>
                    <a:ext cx="31468" cy="26898"/>
                  </a:xfrm>
                  <a:custGeom>
                    <a:avLst/>
                    <a:gdLst/>
                    <a:ahLst/>
                    <a:cxnLst/>
                    <a:rect l="l" t="t" r="r" b="b"/>
                    <a:pathLst>
                      <a:path w="4001" h="3420" extrusionOk="0">
                        <a:moveTo>
                          <a:pt x="2279" y="1"/>
                        </a:moveTo>
                        <a:cubicBezTo>
                          <a:pt x="1859" y="1"/>
                          <a:pt x="1429" y="157"/>
                          <a:pt x="1077" y="505"/>
                        </a:cubicBezTo>
                        <a:cubicBezTo>
                          <a:pt x="1" y="1581"/>
                          <a:pt x="763" y="3420"/>
                          <a:pt x="2287" y="3420"/>
                        </a:cubicBezTo>
                        <a:cubicBezTo>
                          <a:pt x="3231" y="3420"/>
                          <a:pt x="3993" y="2658"/>
                          <a:pt x="3993" y="1726"/>
                        </a:cubicBezTo>
                        <a:cubicBezTo>
                          <a:pt x="4001" y="686"/>
                          <a:pt x="3161" y="1"/>
                          <a:pt x="2279"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51" name="Google Shape;7292;p82">
                    <a:extLst>
                      <a:ext uri="{FF2B5EF4-FFF2-40B4-BE49-F238E27FC236}">
                        <a16:creationId xmlns:a16="http://schemas.microsoft.com/office/drawing/2014/main" id="{7234A053-81F7-4A1C-989F-D6D5D67FDCC2}"/>
                      </a:ext>
                    </a:extLst>
                  </p:cNvPr>
                  <p:cNvSpPr/>
                  <p:nvPr/>
                </p:nvSpPr>
                <p:spPr>
                  <a:xfrm>
                    <a:off x="4098896" y="3276152"/>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38" name="Google Shape;7293;p82">
                  <a:extLst>
                    <a:ext uri="{FF2B5EF4-FFF2-40B4-BE49-F238E27FC236}">
                      <a16:creationId xmlns:a16="http://schemas.microsoft.com/office/drawing/2014/main" id="{C4FBBF64-6317-4CDB-91AC-D8D8250AEC9B}"/>
                    </a:ext>
                  </a:extLst>
                </p:cNvPr>
                <p:cNvGrpSpPr/>
                <p:nvPr/>
              </p:nvGrpSpPr>
              <p:grpSpPr>
                <a:xfrm>
                  <a:off x="4159213" y="3279849"/>
                  <a:ext cx="31405" cy="26945"/>
                  <a:chOff x="4159213" y="3279849"/>
                  <a:chExt cx="31405" cy="26945"/>
                </a:xfrm>
              </p:grpSpPr>
              <p:sp>
                <p:nvSpPr>
                  <p:cNvPr id="748" name="Google Shape;7294;p82">
                    <a:extLst>
                      <a:ext uri="{FF2B5EF4-FFF2-40B4-BE49-F238E27FC236}">
                        <a16:creationId xmlns:a16="http://schemas.microsoft.com/office/drawing/2014/main" id="{2693ACCB-CFD9-4FB1-8477-A6E7346AEBDC}"/>
                      </a:ext>
                    </a:extLst>
                  </p:cNvPr>
                  <p:cNvSpPr/>
                  <p:nvPr/>
                </p:nvSpPr>
                <p:spPr>
                  <a:xfrm>
                    <a:off x="4159213" y="3279849"/>
                    <a:ext cx="31405" cy="26945"/>
                  </a:xfrm>
                  <a:custGeom>
                    <a:avLst/>
                    <a:gdLst/>
                    <a:ahLst/>
                    <a:cxnLst/>
                    <a:rect l="l" t="t" r="r" b="b"/>
                    <a:pathLst>
                      <a:path w="3993" h="3426" extrusionOk="0">
                        <a:moveTo>
                          <a:pt x="2273" y="1"/>
                        </a:moveTo>
                        <a:cubicBezTo>
                          <a:pt x="1853" y="1"/>
                          <a:pt x="1425" y="158"/>
                          <a:pt x="1077" y="510"/>
                        </a:cubicBezTo>
                        <a:cubicBezTo>
                          <a:pt x="1" y="1587"/>
                          <a:pt x="763" y="3426"/>
                          <a:pt x="2287" y="3426"/>
                        </a:cubicBezTo>
                        <a:cubicBezTo>
                          <a:pt x="3230" y="3426"/>
                          <a:pt x="3992" y="2663"/>
                          <a:pt x="3992" y="1720"/>
                        </a:cubicBezTo>
                        <a:cubicBezTo>
                          <a:pt x="3992" y="689"/>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49" name="Google Shape;7295;p82">
                    <a:extLst>
                      <a:ext uri="{FF2B5EF4-FFF2-40B4-BE49-F238E27FC236}">
                        <a16:creationId xmlns:a16="http://schemas.microsoft.com/office/drawing/2014/main" id="{CA31392D-D97C-4E06-B1F9-12999A619A7F}"/>
                      </a:ext>
                    </a:extLst>
                  </p:cNvPr>
                  <p:cNvSpPr/>
                  <p:nvPr/>
                </p:nvSpPr>
                <p:spPr>
                  <a:xfrm>
                    <a:off x="4173385" y="3289570"/>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39" name="Google Shape;7296;p82">
                  <a:extLst>
                    <a:ext uri="{FF2B5EF4-FFF2-40B4-BE49-F238E27FC236}">
                      <a16:creationId xmlns:a16="http://schemas.microsoft.com/office/drawing/2014/main" id="{BF2EBB4B-DBA3-4E4D-9BBA-28BB9F6FD2D4}"/>
                    </a:ext>
                  </a:extLst>
                </p:cNvPr>
                <p:cNvGrpSpPr/>
                <p:nvPr/>
              </p:nvGrpSpPr>
              <p:grpSpPr>
                <a:xfrm>
                  <a:off x="4201550" y="3266502"/>
                  <a:ext cx="31405" cy="26883"/>
                  <a:chOff x="4201550" y="3266502"/>
                  <a:chExt cx="31405" cy="26883"/>
                </a:xfrm>
              </p:grpSpPr>
              <p:sp>
                <p:nvSpPr>
                  <p:cNvPr id="746" name="Google Shape;7297;p82">
                    <a:extLst>
                      <a:ext uri="{FF2B5EF4-FFF2-40B4-BE49-F238E27FC236}">
                        <a16:creationId xmlns:a16="http://schemas.microsoft.com/office/drawing/2014/main" id="{0A9A7B98-D707-4534-92A3-8CA76BA23342}"/>
                      </a:ext>
                    </a:extLst>
                  </p:cNvPr>
                  <p:cNvSpPr/>
                  <p:nvPr/>
                </p:nvSpPr>
                <p:spPr>
                  <a:xfrm>
                    <a:off x="4201550" y="3266502"/>
                    <a:ext cx="31405" cy="26883"/>
                  </a:xfrm>
                  <a:custGeom>
                    <a:avLst/>
                    <a:gdLst/>
                    <a:ahLst/>
                    <a:cxnLst/>
                    <a:rect l="l" t="t" r="r" b="b"/>
                    <a:pathLst>
                      <a:path w="3993" h="3418" extrusionOk="0">
                        <a:moveTo>
                          <a:pt x="2266" y="1"/>
                        </a:moveTo>
                        <a:cubicBezTo>
                          <a:pt x="1849" y="1"/>
                          <a:pt x="1423" y="155"/>
                          <a:pt x="1077" y="502"/>
                        </a:cubicBezTo>
                        <a:cubicBezTo>
                          <a:pt x="1" y="1566"/>
                          <a:pt x="751" y="3417"/>
                          <a:pt x="2275" y="3417"/>
                        </a:cubicBezTo>
                        <a:cubicBezTo>
                          <a:pt x="2282" y="3417"/>
                          <a:pt x="2290" y="3417"/>
                          <a:pt x="2297" y="3417"/>
                        </a:cubicBezTo>
                        <a:cubicBezTo>
                          <a:pt x="3230" y="3417"/>
                          <a:pt x="3993" y="2660"/>
                          <a:pt x="3993" y="1723"/>
                        </a:cubicBezTo>
                        <a:cubicBezTo>
                          <a:pt x="3993" y="689"/>
                          <a:pt x="3146" y="1"/>
                          <a:pt x="226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47" name="Google Shape;7298;p82">
                    <a:extLst>
                      <a:ext uri="{FF2B5EF4-FFF2-40B4-BE49-F238E27FC236}">
                        <a16:creationId xmlns:a16="http://schemas.microsoft.com/office/drawing/2014/main" id="{5C65A2E0-CD7D-4C0F-89E3-7AFFB1445FE9}"/>
                      </a:ext>
                    </a:extLst>
                  </p:cNvPr>
                  <p:cNvSpPr/>
                  <p:nvPr/>
                </p:nvSpPr>
                <p:spPr>
                  <a:xfrm>
                    <a:off x="4214331" y="3276247"/>
                    <a:ext cx="8919" cy="7582"/>
                  </a:xfrm>
                  <a:custGeom>
                    <a:avLst/>
                    <a:gdLst/>
                    <a:ahLst/>
                    <a:cxnLst/>
                    <a:rect l="l" t="t" r="r" b="b"/>
                    <a:pathLst>
                      <a:path w="1134" h="964" extrusionOk="0">
                        <a:moveTo>
                          <a:pt x="635" y="0"/>
                        </a:moveTo>
                        <a:cubicBezTo>
                          <a:pt x="209" y="0"/>
                          <a:pt x="0" y="512"/>
                          <a:pt x="311" y="823"/>
                        </a:cubicBezTo>
                        <a:cubicBezTo>
                          <a:pt x="408" y="920"/>
                          <a:pt x="528" y="964"/>
                          <a:pt x="646" y="964"/>
                        </a:cubicBezTo>
                        <a:cubicBezTo>
                          <a:pt x="895" y="964"/>
                          <a:pt x="1134" y="771"/>
                          <a:pt x="1134" y="484"/>
                        </a:cubicBezTo>
                        <a:cubicBezTo>
                          <a:pt x="1134" y="206"/>
                          <a:pt x="916" y="0"/>
                          <a:pt x="650" y="0"/>
                        </a:cubicBezTo>
                        <a:cubicBezTo>
                          <a:pt x="645" y="0"/>
                          <a:pt x="640" y="0"/>
                          <a:pt x="6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40" name="Google Shape;7299;p82">
                  <a:extLst>
                    <a:ext uri="{FF2B5EF4-FFF2-40B4-BE49-F238E27FC236}">
                      <a16:creationId xmlns:a16="http://schemas.microsoft.com/office/drawing/2014/main" id="{A06B64C5-4075-4F6B-B160-937EF14A462A}"/>
                    </a:ext>
                  </a:extLst>
                </p:cNvPr>
                <p:cNvGrpSpPr/>
                <p:nvPr/>
              </p:nvGrpSpPr>
              <p:grpSpPr>
                <a:xfrm>
                  <a:off x="4201550" y="3338278"/>
                  <a:ext cx="31405" cy="26930"/>
                  <a:chOff x="4201550" y="3338278"/>
                  <a:chExt cx="31405" cy="26930"/>
                </a:xfrm>
              </p:grpSpPr>
              <p:sp>
                <p:nvSpPr>
                  <p:cNvPr id="744" name="Google Shape;7300;p82">
                    <a:extLst>
                      <a:ext uri="{FF2B5EF4-FFF2-40B4-BE49-F238E27FC236}">
                        <a16:creationId xmlns:a16="http://schemas.microsoft.com/office/drawing/2014/main" id="{1FC9874E-D159-42AC-96D1-CE00F9573C01}"/>
                      </a:ext>
                    </a:extLst>
                  </p:cNvPr>
                  <p:cNvSpPr/>
                  <p:nvPr/>
                </p:nvSpPr>
                <p:spPr>
                  <a:xfrm>
                    <a:off x="4201550" y="3338278"/>
                    <a:ext cx="31405" cy="26930"/>
                  </a:xfrm>
                  <a:custGeom>
                    <a:avLst/>
                    <a:gdLst/>
                    <a:ahLst/>
                    <a:cxnLst/>
                    <a:rect l="l" t="t" r="r" b="b"/>
                    <a:pathLst>
                      <a:path w="3993" h="3424" extrusionOk="0">
                        <a:moveTo>
                          <a:pt x="2266" y="1"/>
                        </a:moveTo>
                        <a:cubicBezTo>
                          <a:pt x="1848" y="1"/>
                          <a:pt x="1423" y="154"/>
                          <a:pt x="1077" y="497"/>
                        </a:cubicBezTo>
                        <a:cubicBezTo>
                          <a:pt x="1" y="1573"/>
                          <a:pt x="751" y="3412"/>
                          <a:pt x="2275" y="3424"/>
                        </a:cubicBezTo>
                        <a:cubicBezTo>
                          <a:pt x="3218" y="3424"/>
                          <a:pt x="3993" y="2662"/>
                          <a:pt x="3993" y="1718"/>
                        </a:cubicBezTo>
                        <a:cubicBezTo>
                          <a:pt x="3993" y="684"/>
                          <a:pt x="3146" y="1"/>
                          <a:pt x="226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45" name="Google Shape;7301;p82">
                    <a:extLst>
                      <a:ext uri="{FF2B5EF4-FFF2-40B4-BE49-F238E27FC236}">
                        <a16:creationId xmlns:a16="http://schemas.microsoft.com/office/drawing/2014/main" id="{83FB16F1-A6BC-4953-AC2D-0E32B61D3E97}"/>
                      </a:ext>
                    </a:extLst>
                  </p:cNvPr>
                  <p:cNvSpPr/>
                  <p:nvPr/>
                </p:nvSpPr>
                <p:spPr>
                  <a:xfrm>
                    <a:off x="4214331" y="3347976"/>
                    <a:ext cx="8919" cy="7590"/>
                  </a:xfrm>
                  <a:custGeom>
                    <a:avLst/>
                    <a:gdLst/>
                    <a:ahLst/>
                    <a:cxnLst/>
                    <a:rect l="l" t="t" r="r" b="b"/>
                    <a:pathLst>
                      <a:path w="1134" h="965" extrusionOk="0">
                        <a:moveTo>
                          <a:pt x="671" y="1"/>
                        </a:moveTo>
                        <a:cubicBezTo>
                          <a:pt x="664" y="1"/>
                          <a:pt x="657" y="1"/>
                          <a:pt x="650" y="1"/>
                        </a:cubicBezTo>
                        <a:cubicBezTo>
                          <a:pt x="645" y="1"/>
                          <a:pt x="640" y="1"/>
                          <a:pt x="635" y="1"/>
                        </a:cubicBezTo>
                        <a:cubicBezTo>
                          <a:pt x="209" y="1"/>
                          <a:pt x="0" y="513"/>
                          <a:pt x="311" y="824"/>
                        </a:cubicBezTo>
                        <a:cubicBezTo>
                          <a:pt x="408" y="921"/>
                          <a:pt x="528" y="965"/>
                          <a:pt x="646" y="965"/>
                        </a:cubicBezTo>
                        <a:cubicBezTo>
                          <a:pt x="895" y="965"/>
                          <a:pt x="1134" y="772"/>
                          <a:pt x="1134" y="485"/>
                        </a:cubicBezTo>
                        <a:cubicBezTo>
                          <a:pt x="1134" y="214"/>
                          <a:pt x="927" y="1"/>
                          <a:pt x="67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41" name="Google Shape;7302;p82">
                  <a:extLst>
                    <a:ext uri="{FF2B5EF4-FFF2-40B4-BE49-F238E27FC236}">
                      <a16:creationId xmlns:a16="http://schemas.microsoft.com/office/drawing/2014/main" id="{978B5101-9F25-4395-8DF3-2DAAA1D42C35}"/>
                    </a:ext>
                  </a:extLst>
                </p:cNvPr>
                <p:cNvGrpSpPr/>
                <p:nvPr/>
              </p:nvGrpSpPr>
              <p:grpSpPr>
                <a:xfrm>
                  <a:off x="4238272" y="3369132"/>
                  <a:ext cx="31405" cy="27001"/>
                  <a:chOff x="4238272" y="3369132"/>
                  <a:chExt cx="31405" cy="27001"/>
                </a:xfrm>
              </p:grpSpPr>
              <p:sp>
                <p:nvSpPr>
                  <p:cNvPr id="742" name="Google Shape;7303;p82">
                    <a:extLst>
                      <a:ext uri="{FF2B5EF4-FFF2-40B4-BE49-F238E27FC236}">
                        <a16:creationId xmlns:a16="http://schemas.microsoft.com/office/drawing/2014/main" id="{4A5F9B67-C344-4423-A8C0-D82568294D60}"/>
                      </a:ext>
                    </a:extLst>
                  </p:cNvPr>
                  <p:cNvSpPr/>
                  <p:nvPr/>
                </p:nvSpPr>
                <p:spPr>
                  <a:xfrm>
                    <a:off x="4238272" y="3369132"/>
                    <a:ext cx="31405" cy="27001"/>
                  </a:xfrm>
                  <a:custGeom>
                    <a:avLst/>
                    <a:gdLst/>
                    <a:ahLst/>
                    <a:cxnLst/>
                    <a:rect l="l" t="t" r="r" b="b"/>
                    <a:pathLst>
                      <a:path w="3993" h="3433" extrusionOk="0">
                        <a:moveTo>
                          <a:pt x="2273" y="1"/>
                        </a:moveTo>
                        <a:cubicBezTo>
                          <a:pt x="1854" y="1"/>
                          <a:pt x="1426" y="157"/>
                          <a:pt x="1078"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43" name="Google Shape;7304;p82">
                    <a:extLst>
                      <a:ext uri="{FF2B5EF4-FFF2-40B4-BE49-F238E27FC236}">
                        <a16:creationId xmlns:a16="http://schemas.microsoft.com/office/drawing/2014/main" id="{350B84FC-E561-41D0-8E47-AF0E4FBEF752}"/>
                      </a:ext>
                    </a:extLst>
                  </p:cNvPr>
                  <p:cNvSpPr/>
                  <p:nvPr/>
                </p:nvSpPr>
                <p:spPr>
                  <a:xfrm>
                    <a:off x="4251217" y="3378806"/>
                    <a:ext cx="8856" cy="7605"/>
                  </a:xfrm>
                  <a:custGeom>
                    <a:avLst/>
                    <a:gdLst/>
                    <a:ahLst/>
                    <a:cxnLst/>
                    <a:rect l="l" t="t" r="r" b="b"/>
                    <a:pathLst>
                      <a:path w="1126" h="967" extrusionOk="0">
                        <a:moveTo>
                          <a:pt x="641" y="1"/>
                        </a:moveTo>
                        <a:cubicBezTo>
                          <a:pt x="206" y="1"/>
                          <a:pt x="0" y="521"/>
                          <a:pt x="303" y="823"/>
                        </a:cubicBezTo>
                        <a:cubicBezTo>
                          <a:pt x="401" y="922"/>
                          <a:pt x="524" y="967"/>
                          <a:pt x="643" y="967"/>
                        </a:cubicBezTo>
                        <a:cubicBezTo>
                          <a:pt x="889" y="967"/>
                          <a:pt x="1125" y="778"/>
                          <a:pt x="1125" y="485"/>
                        </a:cubicBezTo>
                        <a:cubicBezTo>
                          <a:pt x="1125" y="219"/>
                          <a:pt x="907" y="1"/>
                          <a:pt x="64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4" name="Google Shape;7305;p82">
                <a:extLst>
                  <a:ext uri="{FF2B5EF4-FFF2-40B4-BE49-F238E27FC236}">
                    <a16:creationId xmlns:a16="http://schemas.microsoft.com/office/drawing/2014/main" id="{3F444A20-D653-4578-94C7-3147DAF0135C}"/>
                  </a:ext>
                </a:extLst>
              </p:cNvPr>
              <p:cNvGrpSpPr/>
              <p:nvPr/>
            </p:nvGrpSpPr>
            <p:grpSpPr>
              <a:xfrm>
                <a:off x="4068639" y="3200169"/>
                <a:ext cx="77643" cy="37272"/>
                <a:chOff x="4068639" y="3200169"/>
                <a:chExt cx="77643" cy="37272"/>
              </a:xfrm>
            </p:grpSpPr>
            <p:sp>
              <p:nvSpPr>
                <p:cNvPr id="728" name="Google Shape;7306;p82">
                  <a:extLst>
                    <a:ext uri="{FF2B5EF4-FFF2-40B4-BE49-F238E27FC236}">
                      <a16:creationId xmlns:a16="http://schemas.microsoft.com/office/drawing/2014/main" id="{629B3F3C-DC43-4D42-90CB-CDF8ABF492AA}"/>
                    </a:ext>
                  </a:extLst>
                </p:cNvPr>
                <p:cNvSpPr/>
                <p:nvPr/>
              </p:nvSpPr>
              <p:spPr>
                <a:xfrm>
                  <a:off x="4087570" y="3212886"/>
                  <a:ext cx="49958" cy="10374"/>
                </a:xfrm>
                <a:custGeom>
                  <a:avLst/>
                  <a:gdLst/>
                  <a:ahLst/>
                  <a:cxnLst/>
                  <a:rect l="l" t="t" r="r" b="b"/>
                  <a:pathLst>
                    <a:path w="6352" h="1319" fill="none" extrusionOk="0">
                      <a:moveTo>
                        <a:pt x="1" y="1319"/>
                      </a:moveTo>
                      <a:lnTo>
                        <a:pt x="635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729" name="Google Shape;7307;p82">
                  <a:extLst>
                    <a:ext uri="{FF2B5EF4-FFF2-40B4-BE49-F238E27FC236}">
                      <a16:creationId xmlns:a16="http://schemas.microsoft.com/office/drawing/2014/main" id="{1344D8C1-6145-481A-A264-7F9FDF5E77CF}"/>
                    </a:ext>
                  </a:extLst>
                </p:cNvPr>
                <p:cNvGrpSpPr/>
                <p:nvPr/>
              </p:nvGrpSpPr>
              <p:grpSpPr>
                <a:xfrm>
                  <a:off x="4114878" y="3200169"/>
                  <a:ext cx="31405" cy="26993"/>
                  <a:chOff x="4114878" y="3200169"/>
                  <a:chExt cx="31405" cy="26993"/>
                </a:xfrm>
              </p:grpSpPr>
              <p:sp>
                <p:nvSpPr>
                  <p:cNvPr id="733" name="Google Shape;7308;p82">
                    <a:extLst>
                      <a:ext uri="{FF2B5EF4-FFF2-40B4-BE49-F238E27FC236}">
                        <a16:creationId xmlns:a16="http://schemas.microsoft.com/office/drawing/2014/main" id="{8779483A-589A-4BDF-8A72-F9EF4BDB74FB}"/>
                      </a:ext>
                    </a:extLst>
                  </p:cNvPr>
                  <p:cNvSpPr/>
                  <p:nvPr/>
                </p:nvSpPr>
                <p:spPr>
                  <a:xfrm>
                    <a:off x="4114878" y="3200169"/>
                    <a:ext cx="31405" cy="26993"/>
                  </a:xfrm>
                  <a:custGeom>
                    <a:avLst/>
                    <a:gdLst/>
                    <a:ahLst/>
                    <a:cxnLst/>
                    <a:rect l="l" t="t" r="r" b="b"/>
                    <a:pathLst>
                      <a:path w="3993" h="3432" extrusionOk="0">
                        <a:moveTo>
                          <a:pt x="2273" y="0"/>
                        </a:moveTo>
                        <a:cubicBezTo>
                          <a:pt x="1853" y="0"/>
                          <a:pt x="1425" y="156"/>
                          <a:pt x="1077" y="504"/>
                        </a:cubicBezTo>
                        <a:cubicBezTo>
                          <a:pt x="0" y="1581"/>
                          <a:pt x="763" y="3432"/>
                          <a:pt x="2287" y="3432"/>
                        </a:cubicBezTo>
                        <a:cubicBezTo>
                          <a:pt x="3230" y="3432"/>
                          <a:pt x="3992" y="2657"/>
                          <a:pt x="3992" y="1714"/>
                        </a:cubicBezTo>
                        <a:cubicBezTo>
                          <a:pt x="3992"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34" name="Google Shape;7309;p82">
                    <a:extLst>
                      <a:ext uri="{FF2B5EF4-FFF2-40B4-BE49-F238E27FC236}">
                        <a16:creationId xmlns:a16="http://schemas.microsoft.com/office/drawing/2014/main" id="{45AA3860-43F1-4A4A-944E-7ACDE686E5AE}"/>
                      </a:ext>
                    </a:extLst>
                  </p:cNvPr>
                  <p:cNvSpPr/>
                  <p:nvPr/>
                </p:nvSpPr>
                <p:spPr>
                  <a:xfrm>
                    <a:off x="4127721" y="3209835"/>
                    <a:ext cx="8950" cy="7684"/>
                  </a:xfrm>
                  <a:custGeom>
                    <a:avLst/>
                    <a:gdLst/>
                    <a:ahLst/>
                    <a:cxnLst/>
                    <a:rect l="l" t="t" r="r" b="b"/>
                    <a:pathLst>
                      <a:path w="1138" h="977" extrusionOk="0">
                        <a:moveTo>
                          <a:pt x="654" y="1"/>
                        </a:moveTo>
                        <a:cubicBezTo>
                          <a:pt x="218" y="1"/>
                          <a:pt x="1" y="521"/>
                          <a:pt x="303" y="836"/>
                        </a:cubicBezTo>
                        <a:cubicBezTo>
                          <a:pt x="400" y="933"/>
                          <a:pt x="519" y="976"/>
                          <a:pt x="637" y="976"/>
                        </a:cubicBezTo>
                        <a:cubicBezTo>
                          <a:pt x="887" y="976"/>
                          <a:pt x="1129" y="781"/>
                          <a:pt x="1138" y="485"/>
                        </a:cubicBezTo>
                        <a:cubicBezTo>
                          <a:pt x="1138" y="219"/>
                          <a:pt x="920" y="1"/>
                          <a:pt x="65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30" name="Google Shape;7310;p82">
                  <a:extLst>
                    <a:ext uri="{FF2B5EF4-FFF2-40B4-BE49-F238E27FC236}">
                      <a16:creationId xmlns:a16="http://schemas.microsoft.com/office/drawing/2014/main" id="{1BD61AEB-6001-4B7D-88B2-2E1CECEFD20B}"/>
                    </a:ext>
                  </a:extLst>
                </p:cNvPr>
                <p:cNvGrpSpPr/>
                <p:nvPr/>
              </p:nvGrpSpPr>
              <p:grpSpPr>
                <a:xfrm>
                  <a:off x="4068639" y="3210535"/>
                  <a:ext cx="31499" cy="26906"/>
                  <a:chOff x="4068639" y="3210535"/>
                  <a:chExt cx="31499" cy="26906"/>
                </a:xfrm>
              </p:grpSpPr>
              <p:sp>
                <p:nvSpPr>
                  <p:cNvPr id="731" name="Google Shape;7311;p82">
                    <a:extLst>
                      <a:ext uri="{FF2B5EF4-FFF2-40B4-BE49-F238E27FC236}">
                        <a16:creationId xmlns:a16="http://schemas.microsoft.com/office/drawing/2014/main" id="{A48BAA01-57A7-4B3D-97D1-479356DD8F70}"/>
                      </a:ext>
                    </a:extLst>
                  </p:cNvPr>
                  <p:cNvSpPr/>
                  <p:nvPr/>
                </p:nvSpPr>
                <p:spPr>
                  <a:xfrm>
                    <a:off x="4068639" y="3210535"/>
                    <a:ext cx="31499" cy="26906"/>
                  </a:xfrm>
                  <a:custGeom>
                    <a:avLst/>
                    <a:gdLst/>
                    <a:ahLst/>
                    <a:cxnLst/>
                    <a:rect l="l" t="t" r="r" b="b"/>
                    <a:pathLst>
                      <a:path w="4005" h="3421" extrusionOk="0">
                        <a:moveTo>
                          <a:pt x="2285" y="1"/>
                        </a:moveTo>
                        <a:cubicBezTo>
                          <a:pt x="1865" y="1"/>
                          <a:pt x="1437" y="157"/>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32" name="Google Shape;7312;p82">
                    <a:extLst>
                      <a:ext uri="{FF2B5EF4-FFF2-40B4-BE49-F238E27FC236}">
                        <a16:creationId xmlns:a16="http://schemas.microsoft.com/office/drawing/2014/main" id="{B03E337D-0BAF-45AF-8DFD-D97CBA0D0E63}"/>
                      </a:ext>
                    </a:extLst>
                  </p:cNvPr>
                  <p:cNvSpPr/>
                  <p:nvPr/>
                </p:nvSpPr>
                <p:spPr>
                  <a:xfrm>
                    <a:off x="4081577" y="3220209"/>
                    <a:ext cx="8856" cy="7582"/>
                  </a:xfrm>
                  <a:custGeom>
                    <a:avLst/>
                    <a:gdLst/>
                    <a:ahLst/>
                    <a:cxnLst/>
                    <a:rect l="l" t="t" r="r" b="b"/>
                    <a:pathLst>
                      <a:path w="1126" h="964" extrusionOk="0">
                        <a:moveTo>
                          <a:pt x="642" y="1"/>
                        </a:moveTo>
                        <a:cubicBezTo>
                          <a:pt x="218" y="1"/>
                          <a:pt x="1" y="521"/>
                          <a:pt x="303" y="823"/>
                        </a:cubicBezTo>
                        <a:cubicBezTo>
                          <a:pt x="400" y="920"/>
                          <a:pt x="520" y="964"/>
                          <a:pt x="638" y="964"/>
                        </a:cubicBezTo>
                        <a:cubicBezTo>
                          <a:pt x="887" y="964"/>
                          <a:pt x="1126" y="771"/>
                          <a:pt x="1126" y="484"/>
                        </a:cubicBezTo>
                        <a:cubicBezTo>
                          <a:pt x="1126" y="218"/>
                          <a:pt x="908" y="1"/>
                          <a:pt x="64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5" name="Google Shape;7313;p82">
                <a:extLst>
                  <a:ext uri="{FF2B5EF4-FFF2-40B4-BE49-F238E27FC236}">
                    <a16:creationId xmlns:a16="http://schemas.microsoft.com/office/drawing/2014/main" id="{FC1ACDA0-0A2C-43EE-A476-F2E50285166C}"/>
                  </a:ext>
                </a:extLst>
              </p:cNvPr>
              <p:cNvGrpSpPr/>
              <p:nvPr/>
            </p:nvGrpSpPr>
            <p:grpSpPr>
              <a:xfrm>
                <a:off x="3869702" y="3066935"/>
                <a:ext cx="382664" cy="190294"/>
                <a:chOff x="3869702" y="3066935"/>
                <a:chExt cx="382664" cy="190294"/>
              </a:xfrm>
            </p:grpSpPr>
            <p:grpSp>
              <p:nvGrpSpPr>
                <p:cNvPr id="694" name="Google Shape;7314;p82">
                  <a:extLst>
                    <a:ext uri="{FF2B5EF4-FFF2-40B4-BE49-F238E27FC236}">
                      <a16:creationId xmlns:a16="http://schemas.microsoft.com/office/drawing/2014/main" id="{1BA44A6D-BA9F-4D75-8A3D-F7B8B970D5AC}"/>
                    </a:ext>
                  </a:extLst>
                </p:cNvPr>
                <p:cNvGrpSpPr/>
                <p:nvPr/>
              </p:nvGrpSpPr>
              <p:grpSpPr>
                <a:xfrm>
                  <a:off x="3888633" y="3082351"/>
                  <a:ext cx="351172" cy="160698"/>
                  <a:chOff x="3888633" y="3082351"/>
                  <a:chExt cx="351172" cy="160698"/>
                </a:xfrm>
              </p:grpSpPr>
              <p:sp>
                <p:nvSpPr>
                  <p:cNvPr id="722" name="Google Shape;7315;p82">
                    <a:extLst>
                      <a:ext uri="{FF2B5EF4-FFF2-40B4-BE49-F238E27FC236}">
                        <a16:creationId xmlns:a16="http://schemas.microsoft.com/office/drawing/2014/main" id="{DFE72CB7-D99E-40C5-9E34-043DDD3ED9BB}"/>
                      </a:ext>
                    </a:extLst>
                  </p:cNvPr>
                  <p:cNvSpPr/>
                  <p:nvPr/>
                </p:nvSpPr>
                <p:spPr>
                  <a:xfrm>
                    <a:off x="3892440" y="3082351"/>
                    <a:ext cx="347366" cy="160698"/>
                  </a:xfrm>
                  <a:custGeom>
                    <a:avLst/>
                    <a:gdLst/>
                    <a:ahLst/>
                    <a:cxnLst/>
                    <a:rect l="l" t="t" r="r" b="b"/>
                    <a:pathLst>
                      <a:path w="44166" h="20432" fill="none" extrusionOk="0">
                        <a:moveTo>
                          <a:pt x="7041" y="11529"/>
                        </a:moveTo>
                        <a:lnTo>
                          <a:pt x="22440" y="4162"/>
                        </a:lnTo>
                        <a:lnTo>
                          <a:pt x="34815" y="0"/>
                        </a:lnTo>
                        <a:lnTo>
                          <a:pt x="44166" y="484"/>
                        </a:lnTo>
                        <a:lnTo>
                          <a:pt x="38964" y="8565"/>
                        </a:lnTo>
                        <a:lnTo>
                          <a:pt x="33012" y="10065"/>
                        </a:lnTo>
                        <a:lnTo>
                          <a:pt x="22440" y="4839"/>
                        </a:lnTo>
                        <a:lnTo>
                          <a:pt x="18750" y="15424"/>
                        </a:lnTo>
                        <a:cubicBezTo>
                          <a:pt x="18750" y="15424"/>
                          <a:pt x="6206" y="11154"/>
                          <a:pt x="6557" y="11516"/>
                        </a:cubicBezTo>
                        <a:lnTo>
                          <a:pt x="0" y="2043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23" name="Google Shape;7316;p82">
                    <a:extLst>
                      <a:ext uri="{FF2B5EF4-FFF2-40B4-BE49-F238E27FC236}">
                        <a16:creationId xmlns:a16="http://schemas.microsoft.com/office/drawing/2014/main" id="{6A16BC5B-420E-483F-AB50-90764F579C7C}"/>
                      </a:ext>
                    </a:extLst>
                  </p:cNvPr>
                  <p:cNvSpPr/>
                  <p:nvPr/>
                </p:nvSpPr>
                <p:spPr>
                  <a:xfrm>
                    <a:off x="3888633" y="3172924"/>
                    <a:ext cx="72979" cy="70124"/>
                  </a:xfrm>
                  <a:custGeom>
                    <a:avLst/>
                    <a:gdLst/>
                    <a:ahLst/>
                    <a:cxnLst/>
                    <a:rect l="l" t="t" r="r" b="b"/>
                    <a:pathLst>
                      <a:path w="9279" h="8916" fill="none" extrusionOk="0">
                        <a:moveTo>
                          <a:pt x="0" y="8916"/>
                        </a:moveTo>
                        <a:lnTo>
                          <a:pt x="9279" y="6883"/>
                        </a:lnTo>
                        <a:lnTo>
                          <a:pt x="704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24" name="Google Shape;7317;p82">
                    <a:extLst>
                      <a:ext uri="{FF2B5EF4-FFF2-40B4-BE49-F238E27FC236}">
                        <a16:creationId xmlns:a16="http://schemas.microsoft.com/office/drawing/2014/main" id="{5EFDE48F-3AFA-44BA-9DD7-8AE4ACB35DB0}"/>
                      </a:ext>
                    </a:extLst>
                  </p:cNvPr>
                  <p:cNvSpPr/>
                  <p:nvPr/>
                </p:nvSpPr>
                <p:spPr>
                  <a:xfrm>
                    <a:off x="3960370" y="3203653"/>
                    <a:ext cx="79547" cy="19607"/>
                  </a:xfrm>
                  <a:custGeom>
                    <a:avLst/>
                    <a:gdLst/>
                    <a:ahLst/>
                    <a:cxnLst/>
                    <a:rect l="l" t="t" r="r" b="b"/>
                    <a:pathLst>
                      <a:path w="10114" h="2493" fill="none" extrusionOk="0">
                        <a:moveTo>
                          <a:pt x="0" y="2493"/>
                        </a:moveTo>
                        <a:lnTo>
                          <a:pt x="10113"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25" name="Google Shape;7318;p82">
                    <a:extLst>
                      <a:ext uri="{FF2B5EF4-FFF2-40B4-BE49-F238E27FC236}">
                        <a16:creationId xmlns:a16="http://schemas.microsoft.com/office/drawing/2014/main" id="{37FBE52E-6C1F-40FD-A94F-9A89EDA32BB2}"/>
                      </a:ext>
                    </a:extLst>
                  </p:cNvPr>
                  <p:cNvSpPr/>
                  <p:nvPr/>
                </p:nvSpPr>
                <p:spPr>
                  <a:xfrm>
                    <a:off x="4043613" y="3161504"/>
                    <a:ext cx="108474" cy="42156"/>
                  </a:xfrm>
                  <a:custGeom>
                    <a:avLst/>
                    <a:gdLst/>
                    <a:ahLst/>
                    <a:cxnLst/>
                    <a:rect l="l" t="t" r="r" b="b"/>
                    <a:pathLst>
                      <a:path w="13792" h="5360" fill="none" extrusionOk="0">
                        <a:moveTo>
                          <a:pt x="1" y="5360"/>
                        </a:moveTo>
                        <a:lnTo>
                          <a:pt x="1379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26" name="Google Shape;7319;p82">
                    <a:extLst>
                      <a:ext uri="{FF2B5EF4-FFF2-40B4-BE49-F238E27FC236}">
                        <a16:creationId xmlns:a16="http://schemas.microsoft.com/office/drawing/2014/main" id="{D5A3137F-C937-4D92-BD13-679A0B716D8F}"/>
                      </a:ext>
                    </a:extLst>
                  </p:cNvPr>
                  <p:cNvSpPr/>
                  <p:nvPr/>
                </p:nvSpPr>
                <p:spPr>
                  <a:xfrm>
                    <a:off x="4152079" y="3082351"/>
                    <a:ext cx="17224" cy="82968"/>
                  </a:xfrm>
                  <a:custGeom>
                    <a:avLst/>
                    <a:gdLst/>
                    <a:ahLst/>
                    <a:cxnLst/>
                    <a:rect l="l" t="t" r="r" b="b"/>
                    <a:pathLst>
                      <a:path w="2190" h="10549" fill="none" extrusionOk="0">
                        <a:moveTo>
                          <a:pt x="0" y="10549"/>
                        </a:moveTo>
                        <a:lnTo>
                          <a:pt x="219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27" name="Google Shape;7320;p82">
                    <a:extLst>
                      <a:ext uri="{FF2B5EF4-FFF2-40B4-BE49-F238E27FC236}">
                        <a16:creationId xmlns:a16="http://schemas.microsoft.com/office/drawing/2014/main" id="{F0A74B52-C219-4B23-B9E7-498C90E7402B}"/>
                      </a:ext>
                    </a:extLst>
                  </p:cNvPr>
                  <p:cNvSpPr/>
                  <p:nvPr/>
                </p:nvSpPr>
                <p:spPr>
                  <a:xfrm>
                    <a:off x="4169296" y="3082351"/>
                    <a:ext cx="25797" cy="63557"/>
                  </a:xfrm>
                  <a:custGeom>
                    <a:avLst/>
                    <a:gdLst/>
                    <a:ahLst/>
                    <a:cxnLst/>
                    <a:rect l="l" t="t" r="r" b="b"/>
                    <a:pathLst>
                      <a:path w="3280" h="8081" fill="none" extrusionOk="0">
                        <a:moveTo>
                          <a:pt x="1" y="0"/>
                        </a:moveTo>
                        <a:lnTo>
                          <a:pt x="3279" y="808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95" name="Google Shape;7321;p82">
                  <a:extLst>
                    <a:ext uri="{FF2B5EF4-FFF2-40B4-BE49-F238E27FC236}">
                      <a16:creationId xmlns:a16="http://schemas.microsoft.com/office/drawing/2014/main" id="{0AF813D9-E5ED-40B3-ADA7-8011604CDFF1}"/>
                    </a:ext>
                  </a:extLst>
                </p:cNvPr>
                <p:cNvGrpSpPr/>
                <p:nvPr/>
              </p:nvGrpSpPr>
              <p:grpSpPr>
                <a:xfrm>
                  <a:off x="4143703" y="3066935"/>
                  <a:ext cx="37783" cy="32357"/>
                  <a:chOff x="4143703" y="3066935"/>
                  <a:chExt cx="37783" cy="32357"/>
                </a:xfrm>
              </p:grpSpPr>
              <p:sp>
                <p:nvSpPr>
                  <p:cNvPr id="720" name="Google Shape;7322;p82">
                    <a:extLst>
                      <a:ext uri="{FF2B5EF4-FFF2-40B4-BE49-F238E27FC236}">
                        <a16:creationId xmlns:a16="http://schemas.microsoft.com/office/drawing/2014/main" id="{0E356035-6537-4D09-B33B-1639103D9D4F}"/>
                      </a:ext>
                    </a:extLst>
                  </p:cNvPr>
                  <p:cNvSpPr/>
                  <p:nvPr/>
                </p:nvSpPr>
                <p:spPr>
                  <a:xfrm>
                    <a:off x="4143703" y="3066935"/>
                    <a:ext cx="37783" cy="32357"/>
                  </a:xfrm>
                  <a:custGeom>
                    <a:avLst/>
                    <a:gdLst/>
                    <a:ahLst/>
                    <a:cxnLst/>
                    <a:rect l="l" t="t" r="r" b="b"/>
                    <a:pathLst>
                      <a:path w="4804" h="4114" extrusionOk="0">
                        <a:moveTo>
                          <a:pt x="2731" y="0"/>
                        </a:moveTo>
                        <a:cubicBezTo>
                          <a:pt x="2227" y="0"/>
                          <a:pt x="1713" y="188"/>
                          <a:pt x="1295" y="605"/>
                        </a:cubicBezTo>
                        <a:cubicBezTo>
                          <a:pt x="1" y="1900"/>
                          <a:pt x="920" y="4114"/>
                          <a:pt x="2747" y="4114"/>
                        </a:cubicBezTo>
                        <a:cubicBezTo>
                          <a:pt x="3884" y="4114"/>
                          <a:pt x="4803" y="3194"/>
                          <a:pt x="4803" y="2069"/>
                        </a:cubicBezTo>
                        <a:cubicBezTo>
                          <a:pt x="4803" y="824"/>
                          <a:pt x="3788" y="0"/>
                          <a:pt x="2731"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21" name="Google Shape;7323;p82">
                    <a:extLst>
                      <a:ext uri="{FF2B5EF4-FFF2-40B4-BE49-F238E27FC236}">
                        <a16:creationId xmlns:a16="http://schemas.microsoft.com/office/drawing/2014/main" id="{0B8F2330-11B9-4FC0-AB54-A2E92C348CC5}"/>
                      </a:ext>
                    </a:extLst>
                  </p:cNvPr>
                  <p:cNvSpPr/>
                  <p:nvPr/>
                </p:nvSpPr>
                <p:spPr>
                  <a:xfrm>
                    <a:off x="4158741" y="3076641"/>
                    <a:ext cx="13040" cy="13040"/>
                  </a:xfrm>
                  <a:custGeom>
                    <a:avLst/>
                    <a:gdLst/>
                    <a:ahLst/>
                    <a:cxnLst/>
                    <a:rect l="l" t="t" r="r" b="b"/>
                    <a:pathLst>
                      <a:path w="1658" h="1658" extrusionOk="0">
                        <a:moveTo>
                          <a:pt x="835" y="1"/>
                        </a:moveTo>
                        <a:cubicBezTo>
                          <a:pt x="375" y="1"/>
                          <a:pt x="0" y="376"/>
                          <a:pt x="0" y="823"/>
                        </a:cubicBezTo>
                        <a:cubicBezTo>
                          <a:pt x="0" y="1283"/>
                          <a:pt x="375" y="1658"/>
                          <a:pt x="835" y="1658"/>
                        </a:cubicBezTo>
                        <a:cubicBezTo>
                          <a:pt x="1294" y="1658"/>
                          <a:pt x="1657" y="1283"/>
                          <a:pt x="1657" y="823"/>
                        </a:cubicBezTo>
                        <a:cubicBezTo>
                          <a:pt x="1657" y="376"/>
                          <a:pt x="1294"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96" name="Google Shape;7324;p82">
                  <a:extLst>
                    <a:ext uri="{FF2B5EF4-FFF2-40B4-BE49-F238E27FC236}">
                      <a16:creationId xmlns:a16="http://schemas.microsoft.com/office/drawing/2014/main" id="{39D547E8-9F28-4DE6-8E47-E23B6BDDED8C}"/>
                    </a:ext>
                  </a:extLst>
                </p:cNvPr>
                <p:cNvGrpSpPr/>
                <p:nvPr/>
              </p:nvGrpSpPr>
              <p:grpSpPr>
                <a:xfrm>
                  <a:off x="4044565" y="3103563"/>
                  <a:ext cx="37783" cy="32451"/>
                  <a:chOff x="4044565" y="3103563"/>
                  <a:chExt cx="37783" cy="32451"/>
                </a:xfrm>
              </p:grpSpPr>
              <p:sp>
                <p:nvSpPr>
                  <p:cNvPr id="718" name="Google Shape;7325;p82">
                    <a:extLst>
                      <a:ext uri="{FF2B5EF4-FFF2-40B4-BE49-F238E27FC236}">
                        <a16:creationId xmlns:a16="http://schemas.microsoft.com/office/drawing/2014/main" id="{75AE4AC1-6337-47C2-BDBB-66CC585F4B51}"/>
                      </a:ext>
                    </a:extLst>
                  </p:cNvPr>
                  <p:cNvSpPr/>
                  <p:nvPr/>
                </p:nvSpPr>
                <p:spPr>
                  <a:xfrm>
                    <a:off x="4044565" y="3103563"/>
                    <a:ext cx="37783" cy="32451"/>
                  </a:xfrm>
                  <a:custGeom>
                    <a:avLst/>
                    <a:gdLst/>
                    <a:ahLst/>
                    <a:cxnLst/>
                    <a:rect l="l" t="t" r="r" b="b"/>
                    <a:pathLst>
                      <a:path w="4804" h="4126" extrusionOk="0">
                        <a:moveTo>
                          <a:pt x="2731" y="1"/>
                        </a:moveTo>
                        <a:cubicBezTo>
                          <a:pt x="2227" y="1"/>
                          <a:pt x="1713" y="188"/>
                          <a:pt x="1295" y="606"/>
                        </a:cubicBezTo>
                        <a:cubicBezTo>
                          <a:pt x="1" y="1900"/>
                          <a:pt x="908" y="4114"/>
                          <a:pt x="2747" y="4126"/>
                        </a:cubicBezTo>
                        <a:cubicBezTo>
                          <a:pt x="3884" y="4114"/>
                          <a:pt x="4803" y="3194"/>
                          <a:pt x="4803" y="2069"/>
                        </a:cubicBezTo>
                        <a:cubicBezTo>
                          <a:pt x="4803" y="824"/>
                          <a:pt x="3788" y="1"/>
                          <a:pt x="2731"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19" name="Google Shape;7326;p82">
                    <a:extLst>
                      <a:ext uri="{FF2B5EF4-FFF2-40B4-BE49-F238E27FC236}">
                        <a16:creationId xmlns:a16="http://schemas.microsoft.com/office/drawing/2014/main" id="{A3FB9EAA-D587-4425-9826-7FCA127194D1}"/>
                      </a:ext>
                    </a:extLst>
                  </p:cNvPr>
                  <p:cNvSpPr/>
                  <p:nvPr/>
                </p:nvSpPr>
                <p:spPr>
                  <a:xfrm>
                    <a:off x="4059602" y="3113268"/>
                    <a:ext cx="13040" cy="13048"/>
                  </a:xfrm>
                  <a:custGeom>
                    <a:avLst/>
                    <a:gdLst/>
                    <a:ahLst/>
                    <a:cxnLst/>
                    <a:rect l="l" t="t" r="r" b="b"/>
                    <a:pathLst>
                      <a:path w="1658" h="1659" extrusionOk="0">
                        <a:moveTo>
                          <a:pt x="835" y="1"/>
                        </a:moveTo>
                        <a:cubicBezTo>
                          <a:pt x="375" y="1"/>
                          <a:pt x="0" y="376"/>
                          <a:pt x="0" y="835"/>
                        </a:cubicBezTo>
                        <a:cubicBezTo>
                          <a:pt x="0" y="1283"/>
                          <a:pt x="375" y="1658"/>
                          <a:pt x="835" y="1658"/>
                        </a:cubicBezTo>
                        <a:cubicBezTo>
                          <a:pt x="1295" y="1658"/>
                          <a:pt x="1657" y="1283"/>
                          <a:pt x="1657" y="835"/>
                        </a:cubicBezTo>
                        <a:cubicBezTo>
                          <a:pt x="1657" y="376"/>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97" name="Google Shape;7327;p82">
                  <a:extLst>
                    <a:ext uri="{FF2B5EF4-FFF2-40B4-BE49-F238E27FC236}">
                      <a16:creationId xmlns:a16="http://schemas.microsoft.com/office/drawing/2014/main" id="{A8E60761-C828-473C-8356-64D15F625E51}"/>
                    </a:ext>
                  </a:extLst>
                </p:cNvPr>
                <p:cNvGrpSpPr/>
                <p:nvPr/>
              </p:nvGrpSpPr>
              <p:grpSpPr>
                <a:xfrm>
                  <a:off x="4017454" y="3188237"/>
                  <a:ext cx="37776" cy="32357"/>
                  <a:chOff x="4017454" y="3188237"/>
                  <a:chExt cx="37776" cy="32357"/>
                </a:xfrm>
              </p:grpSpPr>
              <p:sp>
                <p:nvSpPr>
                  <p:cNvPr id="716" name="Google Shape;7328;p82">
                    <a:extLst>
                      <a:ext uri="{FF2B5EF4-FFF2-40B4-BE49-F238E27FC236}">
                        <a16:creationId xmlns:a16="http://schemas.microsoft.com/office/drawing/2014/main" id="{7C169F4A-E318-4FBC-AF11-A38EA6C2BA72}"/>
                      </a:ext>
                    </a:extLst>
                  </p:cNvPr>
                  <p:cNvSpPr/>
                  <p:nvPr/>
                </p:nvSpPr>
                <p:spPr>
                  <a:xfrm>
                    <a:off x="4017454" y="3188237"/>
                    <a:ext cx="37776" cy="32357"/>
                  </a:xfrm>
                  <a:custGeom>
                    <a:avLst/>
                    <a:gdLst/>
                    <a:ahLst/>
                    <a:cxnLst/>
                    <a:rect l="l" t="t" r="r" b="b"/>
                    <a:pathLst>
                      <a:path w="4803" h="4114" extrusionOk="0">
                        <a:moveTo>
                          <a:pt x="2732" y="0"/>
                        </a:moveTo>
                        <a:cubicBezTo>
                          <a:pt x="2227" y="0"/>
                          <a:pt x="1713" y="188"/>
                          <a:pt x="1295" y="606"/>
                        </a:cubicBezTo>
                        <a:cubicBezTo>
                          <a:pt x="0" y="1900"/>
                          <a:pt x="908"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17" name="Google Shape;7329;p82">
                    <a:extLst>
                      <a:ext uri="{FF2B5EF4-FFF2-40B4-BE49-F238E27FC236}">
                        <a16:creationId xmlns:a16="http://schemas.microsoft.com/office/drawing/2014/main" id="{6D483340-982C-43E2-8000-40FA7BB49F74}"/>
                      </a:ext>
                    </a:extLst>
                  </p:cNvPr>
                  <p:cNvSpPr/>
                  <p:nvPr/>
                </p:nvSpPr>
                <p:spPr>
                  <a:xfrm>
                    <a:off x="4032484" y="3197943"/>
                    <a:ext cx="13040" cy="13048"/>
                  </a:xfrm>
                  <a:custGeom>
                    <a:avLst/>
                    <a:gdLst/>
                    <a:ahLst/>
                    <a:cxnLst/>
                    <a:rect l="l" t="t" r="r" b="b"/>
                    <a:pathLst>
                      <a:path w="1658" h="1659" extrusionOk="0">
                        <a:moveTo>
                          <a:pt x="835" y="1"/>
                        </a:moveTo>
                        <a:cubicBezTo>
                          <a:pt x="376" y="1"/>
                          <a:pt x="1" y="376"/>
                          <a:pt x="1" y="823"/>
                        </a:cubicBezTo>
                        <a:cubicBezTo>
                          <a:pt x="1" y="1283"/>
                          <a:pt x="376" y="1658"/>
                          <a:pt x="835" y="1658"/>
                        </a:cubicBezTo>
                        <a:cubicBezTo>
                          <a:pt x="1295" y="1658"/>
                          <a:pt x="1658" y="1283"/>
                          <a:pt x="1658" y="823"/>
                        </a:cubicBezTo>
                        <a:cubicBezTo>
                          <a:pt x="1658" y="376"/>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98" name="Google Shape;7330;p82">
                  <a:extLst>
                    <a:ext uri="{FF2B5EF4-FFF2-40B4-BE49-F238E27FC236}">
                      <a16:creationId xmlns:a16="http://schemas.microsoft.com/office/drawing/2014/main" id="{4599F706-3A79-43A9-AE78-5A4B689348CF}"/>
                    </a:ext>
                  </a:extLst>
                </p:cNvPr>
                <p:cNvGrpSpPr/>
                <p:nvPr/>
              </p:nvGrpSpPr>
              <p:grpSpPr>
                <a:xfrm>
                  <a:off x="3921548" y="3157509"/>
                  <a:ext cx="37783" cy="32357"/>
                  <a:chOff x="3921548" y="3157509"/>
                  <a:chExt cx="37783" cy="32357"/>
                </a:xfrm>
              </p:grpSpPr>
              <p:sp>
                <p:nvSpPr>
                  <p:cNvPr id="714" name="Google Shape;7331;p82">
                    <a:extLst>
                      <a:ext uri="{FF2B5EF4-FFF2-40B4-BE49-F238E27FC236}">
                        <a16:creationId xmlns:a16="http://schemas.microsoft.com/office/drawing/2014/main" id="{486F6BBC-6957-4294-A580-0F918F753B81}"/>
                      </a:ext>
                    </a:extLst>
                  </p:cNvPr>
                  <p:cNvSpPr/>
                  <p:nvPr/>
                </p:nvSpPr>
                <p:spPr>
                  <a:xfrm>
                    <a:off x="3921548" y="3157509"/>
                    <a:ext cx="37783" cy="32357"/>
                  </a:xfrm>
                  <a:custGeom>
                    <a:avLst/>
                    <a:gdLst/>
                    <a:ahLst/>
                    <a:cxnLst/>
                    <a:rect l="l" t="t" r="r" b="b"/>
                    <a:pathLst>
                      <a:path w="4804" h="4114" extrusionOk="0">
                        <a:moveTo>
                          <a:pt x="2732" y="0"/>
                        </a:moveTo>
                        <a:cubicBezTo>
                          <a:pt x="2228" y="0"/>
                          <a:pt x="1713" y="187"/>
                          <a:pt x="1295" y="606"/>
                        </a:cubicBezTo>
                        <a:cubicBezTo>
                          <a:pt x="1" y="1900"/>
                          <a:pt x="908" y="4114"/>
                          <a:pt x="2747" y="4114"/>
                        </a:cubicBezTo>
                        <a:cubicBezTo>
                          <a:pt x="3872"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15" name="Google Shape;7332;p82">
                    <a:extLst>
                      <a:ext uri="{FF2B5EF4-FFF2-40B4-BE49-F238E27FC236}">
                        <a16:creationId xmlns:a16="http://schemas.microsoft.com/office/drawing/2014/main" id="{567E8C03-3A35-4324-BB0A-C42F8A1D0BE0}"/>
                      </a:ext>
                    </a:extLst>
                  </p:cNvPr>
                  <p:cNvSpPr/>
                  <p:nvPr/>
                </p:nvSpPr>
                <p:spPr>
                  <a:xfrm>
                    <a:off x="3936586" y="3167214"/>
                    <a:ext cx="13040" cy="13040"/>
                  </a:xfrm>
                  <a:custGeom>
                    <a:avLst/>
                    <a:gdLst/>
                    <a:ahLst/>
                    <a:cxnLst/>
                    <a:rect l="l" t="t" r="r" b="b"/>
                    <a:pathLst>
                      <a:path w="1658" h="1658" extrusionOk="0">
                        <a:moveTo>
                          <a:pt x="835" y="1"/>
                        </a:moveTo>
                        <a:cubicBezTo>
                          <a:pt x="375" y="1"/>
                          <a:pt x="0" y="364"/>
                          <a:pt x="0" y="823"/>
                        </a:cubicBezTo>
                        <a:cubicBezTo>
                          <a:pt x="0" y="1283"/>
                          <a:pt x="375" y="1658"/>
                          <a:pt x="835" y="1658"/>
                        </a:cubicBezTo>
                        <a:cubicBezTo>
                          <a:pt x="1282" y="1658"/>
                          <a:pt x="1657" y="1283"/>
                          <a:pt x="1657" y="823"/>
                        </a:cubicBezTo>
                        <a:cubicBezTo>
                          <a:pt x="1657" y="364"/>
                          <a:pt x="1282"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99" name="Google Shape;7333;p82">
                  <a:extLst>
                    <a:ext uri="{FF2B5EF4-FFF2-40B4-BE49-F238E27FC236}">
                      <a16:creationId xmlns:a16="http://schemas.microsoft.com/office/drawing/2014/main" id="{449DC225-C38A-433F-B0D9-D37455BE5912}"/>
                    </a:ext>
                  </a:extLst>
                </p:cNvPr>
                <p:cNvGrpSpPr/>
                <p:nvPr/>
              </p:nvGrpSpPr>
              <p:grpSpPr>
                <a:xfrm>
                  <a:off x="3939056" y="3211620"/>
                  <a:ext cx="37783" cy="32380"/>
                  <a:chOff x="3939056" y="3211620"/>
                  <a:chExt cx="37783" cy="32380"/>
                </a:xfrm>
              </p:grpSpPr>
              <p:sp>
                <p:nvSpPr>
                  <p:cNvPr id="712" name="Google Shape;7334;p82">
                    <a:extLst>
                      <a:ext uri="{FF2B5EF4-FFF2-40B4-BE49-F238E27FC236}">
                        <a16:creationId xmlns:a16="http://schemas.microsoft.com/office/drawing/2014/main" id="{28DD9FFE-E27F-48DD-9E77-9AFB0ACCA4C1}"/>
                      </a:ext>
                    </a:extLst>
                  </p:cNvPr>
                  <p:cNvSpPr/>
                  <p:nvPr/>
                </p:nvSpPr>
                <p:spPr>
                  <a:xfrm>
                    <a:off x="3939056" y="3211620"/>
                    <a:ext cx="37783" cy="32380"/>
                  </a:xfrm>
                  <a:custGeom>
                    <a:avLst/>
                    <a:gdLst/>
                    <a:ahLst/>
                    <a:cxnLst/>
                    <a:rect l="l" t="t" r="r" b="b"/>
                    <a:pathLst>
                      <a:path w="4804" h="4117" extrusionOk="0">
                        <a:moveTo>
                          <a:pt x="2737" y="1"/>
                        </a:moveTo>
                        <a:cubicBezTo>
                          <a:pt x="2231" y="1"/>
                          <a:pt x="1715" y="189"/>
                          <a:pt x="1295" y="609"/>
                        </a:cubicBezTo>
                        <a:cubicBezTo>
                          <a:pt x="1" y="1903"/>
                          <a:pt x="920" y="4117"/>
                          <a:pt x="2759"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13" name="Google Shape;7335;p82">
                    <a:extLst>
                      <a:ext uri="{FF2B5EF4-FFF2-40B4-BE49-F238E27FC236}">
                        <a16:creationId xmlns:a16="http://schemas.microsoft.com/office/drawing/2014/main" id="{09C56140-BF84-48A3-A567-157737379752}"/>
                      </a:ext>
                    </a:extLst>
                  </p:cNvPr>
                  <p:cNvSpPr/>
                  <p:nvPr/>
                </p:nvSpPr>
                <p:spPr>
                  <a:xfrm>
                    <a:off x="3954188" y="3221255"/>
                    <a:ext cx="13040" cy="13040"/>
                  </a:xfrm>
                  <a:custGeom>
                    <a:avLst/>
                    <a:gdLst/>
                    <a:ahLst/>
                    <a:cxnLst/>
                    <a:rect l="l" t="t" r="r" b="b"/>
                    <a:pathLst>
                      <a:path w="1658" h="1658" extrusionOk="0">
                        <a:moveTo>
                          <a:pt x="823" y="1"/>
                        </a:moveTo>
                        <a:cubicBezTo>
                          <a:pt x="375" y="1"/>
                          <a:pt x="0" y="376"/>
                          <a:pt x="0" y="835"/>
                        </a:cubicBezTo>
                        <a:cubicBezTo>
                          <a:pt x="0" y="1295"/>
                          <a:pt x="375"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00" name="Google Shape;7336;p82">
                  <a:extLst>
                    <a:ext uri="{FF2B5EF4-FFF2-40B4-BE49-F238E27FC236}">
                      <a16:creationId xmlns:a16="http://schemas.microsoft.com/office/drawing/2014/main" id="{60DCAB1C-1888-46E6-A5C8-B6F7FAF56385}"/>
                    </a:ext>
                  </a:extLst>
                </p:cNvPr>
                <p:cNvGrpSpPr/>
                <p:nvPr/>
              </p:nvGrpSpPr>
              <p:grpSpPr>
                <a:xfrm>
                  <a:off x="4176240" y="3136965"/>
                  <a:ext cx="31405" cy="26930"/>
                  <a:chOff x="4176240" y="3136965"/>
                  <a:chExt cx="31405" cy="26930"/>
                </a:xfrm>
              </p:grpSpPr>
              <p:sp>
                <p:nvSpPr>
                  <p:cNvPr id="710" name="Google Shape;7337;p82">
                    <a:extLst>
                      <a:ext uri="{FF2B5EF4-FFF2-40B4-BE49-F238E27FC236}">
                        <a16:creationId xmlns:a16="http://schemas.microsoft.com/office/drawing/2014/main" id="{A9B06A33-0A23-4E0E-BB94-982DD77B6E74}"/>
                      </a:ext>
                    </a:extLst>
                  </p:cNvPr>
                  <p:cNvSpPr/>
                  <p:nvPr/>
                </p:nvSpPr>
                <p:spPr>
                  <a:xfrm>
                    <a:off x="4176240" y="3136965"/>
                    <a:ext cx="31405" cy="26930"/>
                  </a:xfrm>
                  <a:custGeom>
                    <a:avLst/>
                    <a:gdLst/>
                    <a:ahLst/>
                    <a:cxnLst/>
                    <a:rect l="l" t="t" r="r" b="b"/>
                    <a:pathLst>
                      <a:path w="3993" h="3424" extrusionOk="0">
                        <a:moveTo>
                          <a:pt x="2268" y="1"/>
                        </a:moveTo>
                        <a:cubicBezTo>
                          <a:pt x="1846" y="1"/>
                          <a:pt x="1415" y="158"/>
                          <a:pt x="1065" y="508"/>
                        </a:cubicBezTo>
                        <a:cubicBezTo>
                          <a:pt x="1" y="1585"/>
                          <a:pt x="763" y="3423"/>
                          <a:pt x="2275" y="3423"/>
                        </a:cubicBezTo>
                        <a:cubicBezTo>
                          <a:pt x="3231" y="3423"/>
                          <a:pt x="3993" y="2649"/>
                          <a:pt x="3993" y="1705"/>
                        </a:cubicBezTo>
                        <a:cubicBezTo>
                          <a:pt x="3985" y="677"/>
                          <a:pt x="3145" y="1"/>
                          <a:pt x="2268"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11" name="Google Shape;7338;p82">
                    <a:extLst>
                      <a:ext uri="{FF2B5EF4-FFF2-40B4-BE49-F238E27FC236}">
                        <a16:creationId xmlns:a16="http://schemas.microsoft.com/office/drawing/2014/main" id="{F77B8231-1B0E-42B2-BCEC-54316F352F26}"/>
                      </a:ext>
                    </a:extLst>
                  </p:cNvPr>
                  <p:cNvSpPr/>
                  <p:nvPr/>
                </p:nvSpPr>
                <p:spPr>
                  <a:xfrm>
                    <a:off x="4190327" y="3146663"/>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01" name="Google Shape;7339;p82">
                  <a:extLst>
                    <a:ext uri="{FF2B5EF4-FFF2-40B4-BE49-F238E27FC236}">
                      <a16:creationId xmlns:a16="http://schemas.microsoft.com/office/drawing/2014/main" id="{D6E926DC-2C60-4F03-BB97-1DE2004CFF0E}"/>
                    </a:ext>
                  </a:extLst>
                </p:cNvPr>
                <p:cNvGrpSpPr/>
                <p:nvPr/>
              </p:nvGrpSpPr>
              <p:grpSpPr>
                <a:xfrm>
                  <a:off x="4133148" y="3152593"/>
                  <a:ext cx="31499" cy="27001"/>
                  <a:chOff x="4133148" y="3152593"/>
                  <a:chExt cx="31499" cy="27001"/>
                </a:xfrm>
              </p:grpSpPr>
              <p:sp>
                <p:nvSpPr>
                  <p:cNvPr id="708" name="Google Shape;7340;p82">
                    <a:extLst>
                      <a:ext uri="{FF2B5EF4-FFF2-40B4-BE49-F238E27FC236}">
                        <a16:creationId xmlns:a16="http://schemas.microsoft.com/office/drawing/2014/main" id="{E3819F42-5FA0-460F-B09E-976A47C0F871}"/>
                      </a:ext>
                    </a:extLst>
                  </p:cNvPr>
                  <p:cNvSpPr/>
                  <p:nvPr/>
                </p:nvSpPr>
                <p:spPr>
                  <a:xfrm>
                    <a:off x="4133148" y="3152593"/>
                    <a:ext cx="31499" cy="27001"/>
                  </a:xfrm>
                  <a:custGeom>
                    <a:avLst/>
                    <a:gdLst/>
                    <a:ahLst/>
                    <a:cxnLst/>
                    <a:rect l="l" t="t" r="r" b="b"/>
                    <a:pathLst>
                      <a:path w="4005" h="3433" extrusionOk="0">
                        <a:moveTo>
                          <a:pt x="2284" y="1"/>
                        </a:moveTo>
                        <a:cubicBezTo>
                          <a:pt x="1865" y="1"/>
                          <a:pt x="1437" y="157"/>
                          <a:pt x="1089" y="505"/>
                        </a:cubicBezTo>
                        <a:cubicBezTo>
                          <a:pt x="0" y="1581"/>
                          <a:pt x="774" y="3432"/>
                          <a:pt x="2298" y="3432"/>
                        </a:cubicBezTo>
                        <a:cubicBezTo>
                          <a:pt x="3242" y="3432"/>
                          <a:pt x="4004" y="2658"/>
                          <a:pt x="4004" y="1714"/>
                        </a:cubicBezTo>
                        <a:cubicBezTo>
                          <a:pt x="4004" y="683"/>
                          <a:pt x="3162" y="1"/>
                          <a:pt x="2284"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09" name="Google Shape;7341;p82">
                    <a:extLst>
                      <a:ext uri="{FF2B5EF4-FFF2-40B4-BE49-F238E27FC236}">
                        <a16:creationId xmlns:a16="http://schemas.microsoft.com/office/drawing/2014/main" id="{3ED3813C-0F31-4D3E-AD98-56FB8EDBB0E7}"/>
                      </a:ext>
                    </a:extLst>
                  </p:cNvPr>
                  <p:cNvSpPr/>
                  <p:nvPr/>
                </p:nvSpPr>
                <p:spPr>
                  <a:xfrm>
                    <a:off x="4147321" y="316226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63" y="968"/>
                          <a:pt x="968" y="751"/>
                          <a:pt x="968" y="484"/>
                        </a:cubicBezTo>
                        <a:cubicBezTo>
                          <a:pt x="968" y="218"/>
                          <a:pt x="763"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02" name="Google Shape;7342;p82">
                  <a:extLst>
                    <a:ext uri="{FF2B5EF4-FFF2-40B4-BE49-F238E27FC236}">
                      <a16:creationId xmlns:a16="http://schemas.microsoft.com/office/drawing/2014/main" id="{B9031E27-6B75-4C56-AE08-04D9AB38F7F3}"/>
                    </a:ext>
                  </a:extLst>
                </p:cNvPr>
                <p:cNvGrpSpPr/>
                <p:nvPr/>
              </p:nvGrpSpPr>
              <p:grpSpPr>
                <a:xfrm>
                  <a:off x="4220866" y="3073534"/>
                  <a:ext cx="31499" cy="26898"/>
                  <a:chOff x="4220866" y="3073534"/>
                  <a:chExt cx="31499" cy="26898"/>
                </a:xfrm>
              </p:grpSpPr>
              <p:sp>
                <p:nvSpPr>
                  <p:cNvPr id="706" name="Google Shape;7343;p82">
                    <a:extLst>
                      <a:ext uri="{FF2B5EF4-FFF2-40B4-BE49-F238E27FC236}">
                        <a16:creationId xmlns:a16="http://schemas.microsoft.com/office/drawing/2014/main" id="{92116D9E-9DF7-4474-8CB7-D8B77B7BD683}"/>
                      </a:ext>
                    </a:extLst>
                  </p:cNvPr>
                  <p:cNvSpPr/>
                  <p:nvPr/>
                </p:nvSpPr>
                <p:spPr>
                  <a:xfrm>
                    <a:off x="4220866" y="307353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07" name="Google Shape;7344;p82">
                    <a:extLst>
                      <a:ext uri="{FF2B5EF4-FFF2-40B4-BE49-F238E27FC236}">
                        <a16:creationId xmlns:a16="http://schemas.microsoft.com/office/drawing/2014/main" id="{510F9F4F-E913-4B8F-AE10-DFB70FF0C67F}"/>
                      </a:ext>
                    </a:extLst>
                  </p:cNvPr>
                  <p:cNvSpPr/>
                  <p:nvPr/>
                </p:nvSpPr>
                <p:spPr>
                  <a:xfrm>
                    <a:off x="4235039" y="3083114"/>
                    <a:ext cx="7621" cy="7613"/>
                  </a:xfrm>
                  <a:custGeom>
                    <a:avLst/>
                    <a:gdLst/>
                    <a:ahLst/>
                    <a:cxnLst/>
                    <a:rect l="l" t="t" r="r" b="b"/>
                    <a:pathLst>
                      <a:path w="969" h="968" extrusionOk="0">
                        <a:moveTo>
                          <a:pt x="485" y="0"/>
                        </a:moveTo>
                        <a:cubicBezTo>
                          <a:pt x="218" y="0"/>
                          <a:pt x="1" y="218"/>
                          <a:pt x="1" y="484"/>
                        </a:cubicBezTo>
                        <a:cubicBezTo>
                          <a:pt x="1" y="750"/>
                          <a:pt x="218" y="968"/>
                          <a:pt x="485" y="968"/>
                        </a:cubicBezTo>
                        <a:cubicBezTo>
                          <a:pt x="751" y="968"/>
                          <a:pt x="968" y="750"/>
                          <a:pt x="968" y="484"/>
                        </a:cubicBezTo>
                        <a:cubicBezTo>
                          <a:pt x="968"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703" name="Google Shape;7345;p82">
                  <a:extLst>
                    <a:ext uri="{FF2B5EF4-FFF2-40B4-BE49-F238E27FC236}">
                      <a16:creationId xmlns:a16="http://schemas.microsoft.com/office/drawing/2014/main" id="{5F889916-D7B8-44B4-86B8-D412800EE2EC}"/>
                    </a:ext>
                  </a:extLst>
                </p:cNvPr>
                <p:cNvGrpSpPr/>
                <p:nvPr/>
              </p:nvGrpSpPr>
              <p:grpSpPr>
                <a:xfrm>
                  <a:off x="3869702" y="3230323"/>
                  <a:ext cx="31499" cy="26906"/>
                  <a:chOff x="3869702" y="3230323"/>
                  <a:chExt cx="31499" cy="26906"/>
                </a:xfrm>
              </p:grpSpPr>
              <p:sp>
                <p:nvSpPr>
                  <p:cNvPr id="704" name="Google Shape;7346;p82">
                    <a:extLst>
                      <a:ext uri="{FF2B5EF4-FFF2-40B4-BE49-F238E27FC236}">
                        <a16:creationId xmlns:a16="http://schemas.microsoft.com/office/drawing/2014/main" id="{A47DE7C9-7A18-4189-AEB2-7BAB59FE60C5}"/>
                      </a:ext>
                    </a:extLst>
                  </p:cNvPr>
                  <p:cNvSpPr/>
                  <p:nvPr/>
                </p:nvSpPr>
                <p:spPr>
                  <a:xfrm>
                    <a:off x="3869702" y="3230323"/>
                    <a:ext cx="31499" cy="26906"/>
                  </a:xfrm>
                  <a:custGeom>
                    <a:avLst/>
                    <a:gdLst/>
                    <a:ahLst/>
                    <a:cxnLst/>
                    <a:rect l="l" t="t" r="r" b="b"/>
                    <a:pathLst>
                      <a:path w="4005" h="3421" extrusionOk="0">
                        <a:moveTo>
                          <a:pt x="2275" y="1"/>
                        </a:moveTo>
                        <a:cubicBezTo>
                          <a:pt x="1854" y="1"/>
                          <a:pt x="1425" y="157"/>
                          <a:pt x="1077" y="505"/>
                        </a:cubicBezTo>
                        <a:cubicBezTo>
                          <a:pt x="0" y="1581"/>
                          <a:pt x="762" y="3420"/>
                          <a:pt x="2286" y="3420"/>
                        </a:cubicBezTo>
                        <a:cubicBezTo>
                          <a:pt x="3230" y="3420"/>
                          <a:pt x="3992" y="2658"/>
                          <a:pt x="4004" y="1714"/>
                        </a:cubicBezTo>
                        <a:cubicBezTo>
                          <a:pt x="4004" y="683"/>
                          <a:pt x="3157" y="1"/>
                          <a:pt x="227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05" name="Google Shape;7347;p82">
                    <a:extLst>
                      <a:ext uri="{FF2B5EF4-FFF2-40B4-BE49-F238E27FC236}">
                        <a16:creationId xmlns:a16="http://schemas.microsoft.com/office/drawing/2014/main" id="{45BA8F06-C20A-4110-90EA-14E05C04E354}"/>
                      </a:ext>
                    </a:extLst>
                  </p:cNvPr>
                  <p:cNvSpPr/>
                  <p:nvPr/>
                </p:nvSpPr>
                <p:spPr>
                  <a:xfrm>
                    <a:off x="3883875" y="3239997"/>
                    <a:ext cx="7621" cy="7621"/>
                  </a:xfrm>
                  <a:custGeom>
                    <a:avLst/>
                    <a:gdLst/>
                    <a:ahLst/>
                    <a:cxnLst/>
                    <a:rect l="l" t="t" r="r" b="b"/>
                    <a:pathLst>
                      <a:path w="969"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6" name="Google Shape;7348;p82">
                <a:extLst>
                  <a:ext uri="{FF2B5EF4-FFF2-40B4-BE49-F238E27FC236}">
                    <a16:creationId xmlns:a16="http://schemas.microsoft.com/office/drawing/2014/main" id="{236D546E-0CA8-4FD9-8A55-074B6A59FAFA}"/>
                  </a:ext>
                </a:extLst>
              </p:cNvPr>
              <p:cNvGrpSpPr/>
              <p:nvPr/>
            </p:nvGrpSpPr>
            <p:grpSpPr>
              <a:xfrm>
                <a:off x="4271383" y="3065882"/>
                <a:ext cx="304556" cy="341663"/>
                <a:chOff x="4271383" y="3065882"/>
                <a:chExt cx="304556" cy="341663"/>
              </a:xfrm>
            </p:grpSpPr>
            <p:grpSp>
              <p:nvGrpSpPr>
                <p:cNvPr id="637" name="Google Shape;7349;p82">
                  <a:extLst>
                    <a:ext uri="{FF2B5EF4-FFF2-40B4-BE49-F238E27FC236}">
                      <a16:creationId xmlns:a16="http://schemas.microsoft.com/office/drawing/2014/main" id="{578ABDC0-3BF1-42EE-9CEF-14DDCBFABA7E}"/>
                    </a:ext>
                  </a:extLst>
                </p:cNvPr>
                <p:cNvGrpSpPr/>
                <p:nvPr/>
              </p:nvGrpSpPr>
              <p:grpSpPr>
                <a:xfrm>
                  <a:off x="4293838" y="3078639"/>
                  <a:ext cx="269353" cy="311973"/>
                  <a:chOff x="4293838" y="3078639"/>
                  <a:chExt cx="269353" cy="311973"/>
                </a:xfrm>
              </p:grpSpPr>
              <p:sp>
                <p:nvSpPr>
                  <p:cNvPr id="677" name="Google Shape;7350;p82">
                    <a:extLst>
                      <a:ext uri="{FF2B5EF4-FFF2-40B4-BE49-F238E27FC236}">
                        <a16:creationId xmlns:a16="http://schemas.microsoft.com/office/drawing/2014/main" id="{310CF562-B81D-4E29-892F-788F4032CD73}"/>
                      </a:ext>
                    </a:extLst>
                  </p:cNvPr>
                  <p:cNvSpPr/>
                  <p:nvPr/>
                </p:nvSpPr>
                <p:spPr>
                  <a:xfrm>
                    <a:off x="4293838" y="3078639"/>
                    <a:ext cx="269353" cy="311973"/>
                  </a:xfrm>
                  <a:custGeom>
                    <a:avLst/>
                    <a:gdLst/>
                    <a:ahLst/>
                    <a:cxnLst/>
                    <a:rect l="l" t="t" r="r" b="b"/>
                    <a:pathLst>
                      <a:path w="34247" h="39666" fill="none" extrusionOk="0">
                        <a:moveTo>
                          <a:pt x="13" y="16730"/>
                        </a:moveTo>
                        <a:lnTo>
                          <a:pt x="7162" y="27690"/>
                        </a:lnTo>
                        <a:lnTo>
                          <a:pt x="8480" y="39666"/>
                        </a:lnTo>
                        <a:lnTo>
                          <a:pt x="18182" y="34138"/>
                        </a:lnTo>
                        <a:lnTo>
                          <a:pt x="26371" y="29807"/>
                        </a:lnTo>
                        <a:cubicBezTo>
                          <a:pt x="26371" y="29807"/>
                          <a:pt x="33605" y="34694"/>
                          <a:pt x="33932" y="35456"/>
                        </a:cubicBezTo>
                        <a:cubicBezTo>
                          <a:pt x="34246" y="36218"/>
                          <a:pt x="32263" y="18388"/>
                          <a:pt x="32263" y="18388"/>
                        </a:cubicBezTo>
                        <a:lnTo>
                          <a:pt x="28428" y="2928"/>
                        </a:lnTo>
                        <a:lnTo>
                          <a:pt x="12932" y="1"/>
                        </a:lnTo>
                        <a:lnTo>
                          <a:pt x="1670" y="2650"/>
                        </a:lnTo>
                        <a:lnTo>
                          <a:pt x="0" y="1714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78" name="Google Shape;7351;p82">
                    <a:extLst>
                      <a:ext uri="{FF2B5EF4-FFF2-40B4-BE49-F238E27FC236}">
                        <a16:creationId xmlns:a16="http://schemas.microsoft.com/office/drawing/2014/main" id="{CE8EBBDB-F2D7-4558-B70D-00802DD083A5}"/>
                      </a:ext>
                    </a:extLst>
                  </p:cNvPr>
                  <p:cNvSpPr/>
                  <p:nvPr/>
                </p:nvSpPr>
                <p:spPr>
                  <a:xfrm>
                    <a:off x="4306965" y="3099473"/>
                    <a:ext cx="62519" cy="69652"/>
                  </a:xfrm>
                  <a:custGeom>
                    <a:avLst/>
                    <a:gdLst/>
                    <a:ahLst/>
                    <a:cxnLst/>
                    <a:rect l="l" t="t" r="r" b="b"/>
                    <a:pathLst>
                      <a:path w="7949" h="8856" fill="none" extrusionOk="0">
                        <a:moveTo>
                          <a:pt x="1" y="1"/>
                        </a:moveTo>
                        <a:lnTo>
                          <a:pt x="7948" y="885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79" name="Google Shape;7352;p82">
                    <a:extLst>
                      <a:ext uri="{FF2B5EF4-FFF2-40B4-BE49-F238E27FC236}">
                        <a16:creationId xmlns:a16="http://schemas.microsoft.com/office/drawing/2014/main" id="{27BC0ADB-D34F-4CE2-9A2C-648CFA8DB7B9}"/>
                      </a:ext>
                    </a:extLst>
                  </p:cNvPr>
                  <p:cNvSpPr/>
                  <p:nvPr/>
                </p:nvSpPr>
                <p:spPr>
                  <a:xfrm>
                    <a:off x="4369476" y="3169118"/>
                    <a:ext cx="26072" cy="98666"/>
                  </a:xfrm>
                  <a:custGeom>
                    <a:avLst/>
                    <a:gdLst/>
                    <a:ahLst/>
                    <a:cxnLst/>
                    <a:rect l="l" t="t" r="r" b="b"/>
                    <a:pathLst>
                      <a:path w="3315" h="12545" fill="none" extrusionOk="0">
                        <a:moveTo>
                          <a:pt x="0" y="1"/>
                        </a:moveTo>
                        <a:lnTo>
                          <a:pt x="3315" y="1254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0" name="Google Shape;7353;p82">
                    <a:extLst>
                      <a:ext uri="{FF2B5EF4-FFF2-40B4-BE49-F238E27FC236}">
                        <a16:creationId xmlns:a16="http://schemas.microsoft.com/office/drawing/2014/main" id="{EBB58C39-19C5-4A62-AF77-45A44DA734C3}"/>
                      </a:ext>
                    </a:extLst>
                  </p:cNvPr>
                  <p:cNvSpPr/>
                  <p:nvPr/>
                </p:nvSpPr>
                <p:spPr>
                  <a:xfrm>
                    <a:off x="4399347" y="3078639"/>
                    <a:ext cx="60041" cy="110558"/>
                  </a:xfrm>
                  <a:custGeom>
                    <a:avLst/>
                    <a:gdLst/>
                    <a:ahLst/>
                    <a:cxnLst/>
                    <a:rect l="l" t="t" r="r" b="b"/>
                    <a:pathLst>
                      <a:path w="7634" h="14057" fill="none" extrusionOk="0">
                        <a:moveTo>
                          <a:pt x="7634" y="14057"/>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1" name="Google Shape;7354;p82">
                    <a:extLst>
                      <a:ext uri="{FF2B5EF4-FFF2-40B4-BE49-F238E27FC236}">
                        <a16:creationId xmlns:a16="http://schemas.microsoft.com/office/drawing/2014/main" id="{C10CD1EA-6A9B-4070-B811-A3E6C74B9896}"/>
                      </a:ext>
                    </a:extLst>
                  </p:cNvPr>
                  <p:cNvSpPr/>
                  <p:nvPr/>
                </p:nvSpPr>
                <p:spPr>
                  <a:xfrm>
                    <a:off x="4373282" y="3169118"/>
                    <a:ext cx="82299" cy="20079"/>
                  </a:xfrm>
                  <a:custGeom>
                    <a:avLst/>
                    <a:gdLst/>
                    <a:ahLst/>
                    <a:cxnLst/>
                    <a:rect l="l" t="t" r="r" b="b"/>
                    <a:pathLst>
                      <a:path w="10464" h="2553" fill="none" extrusionOk="0">
                        <a:moveTo>
                          <a:pt x="0" y="1"/>
                        </a:moveTo>
                        <a:lnTo>
                          <a:pt x="10464" y="255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2" name="Google Shape;7355;p82">
                    <a:extLst>
                      <a:ext uri="{FF2B5EF4-FFF2-40B4-BE49-F238E27FC236}">
                        <a16:creationId xmlns:a16="http://schemas.microsoft.com/office/drawing/2014/main" id="{CFC77DF1-4D45-4457-8FCB-EBC9F3BFFC58}"/>
                      </a:ext>
                    </a:extLst>
                  </p:cNvPr>
                  <p:cNvSpPr/>
                  <p:nvPr/>
                </p:nvSpPr>
                <p:spPr>
                  <a:xfrm>
                    <a:off x="4369476" y="3078639"/>
                    <a:ext cx="29879" cy="90487"/>
                  </a:xfrm>
                  <a:custGeom>
                    <a:avLst/>
                    <a:gdLst/>
                    <a:ahLst/>
                    <a:cxnLst/>
                    <a:rect l="l" t="t" r="r" b="b"/>
                    <a:pathLst>
                      <a:path w="3799" h="11505" fill="none" extrusionOk="0">
                        <a:moveTo>
                          <a:pt x="0" y="11505"/>
                        </a:moveTo>
                        <a:lnTo>
                          <a:pt x="379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3" name="Google Shape;7356;p82">
                    <a:extLst>
                      <a:ext uri="{FF2B5EF4-FFF2-40B4-BE49-F238E27FC236}">
                        <a16:creationId xmlns:a16="http://schemas.microsoft.com/office/drawing/2014/main" id="{D0BC0EF1-AE37-4A89-BA67-964954A11746}"/>
                      </a:ext>
                    </a:extLst>
                  </p:cNvPr>
                  <p:cNvSpPr/>
                  <p:nvPr/>
                </p:nvSpPr>
                <p:spPr>
                  <a:xfrm>
                    <a:off x="4293932" y="3169118"/>
                    <a:ext cx="75551" cy="41110"/>
                  </a:xfrm>
                  <a:custGeom>
                    <a:avLst/>
                    <a:gdLst/>
                    <a:ahLst/>
                    <a:cxnLst/>
                    <a:rect l="l" t="t" r="r" b="b"/>
                    <a:pathLst>
                      <a:path w="9606" h="5227" fill="none" extrusionOk="0">
                        <a:moveTo>
                          <a:pt x="1" y="5226"/>
                        </a:moveTo>
                        <a:lnTo>
                          <a:pt x="9605"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4" name="Google Shape;7357;p82">
                    <a:extLst>
                      <a:ext uri="{FF2B5EF4-FFF2-40B4-BE49-F238E27FC236}">
                        <a16:creationId xmlns:a16="http://schemas.microsoft.com/office/drawing/2014/main" id="{07A10CCC-D720-4350-818F-29F4A3146ADF}"/>
                      </a:ext>
                    </a:extLst>
                  </p:cNvPr>
                  <p:cNvSpPr/>
                  <p:nvPr/>
                </p:nvSpPr>
                <p:spPr>
                  <a:xfrm>
                    <a:off x="4350159" y="3267776"/>
                    <a:ext cx="45389" cy="27032"/>
                  </a:xfrm>
                  <a:custGeom>
                    <a:avLst/>
                    <a:gdLst/>
                    <a:ahLst/>
                    <a:cxnLst/>
                    <a:rect l="l" t="t" r="r" b="b"/>
                    <a:pathLst>
                      <a:path w="5771" h="3437" fill="none" extrusionOk="0">
                        <a:moveTo>
                          <a:pt x="1" y="3436"/>
                        </a:moveTo>
                        <a:lnTo>
                          <a:pt x="577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5" name="Google Shape;7358;p82">
                    <a:extLst>
                      <a:ext uri="{FF2B5EF4-FFF2-40B4-BE49-F238E27FC236}">
                        <a16:creationId xmlns:a16="http://schemas.microsoft.com/office/drawing/2014/main" id="{86E62240-2DF6-4A6A-AAB4-4D92F5695481}"/>
                      </a:ext>
                    </a:extLst>
                  </p:cNvPr>
                  <p:cNvSpPr/>
                  <p:nvPr/>
                </p:nvSpPr>
                <p:spPr>
                  <a:xfrm>
                    <a:off x="4395540" y="3267776"/>
                    <a:ext cx="38830" cy="76031"/>
                  </a:xfrm>
                  <a:custGeom>
                    <a:avLst/>
                    <a:gdLst/>
                    <a:ahLst/>
                    <a:cxnLst/>
                    <a:rect l="l" t="t" r="r" b="b"/>
                    <a:pathLst>
                      <a:path w="4937" h="9667" fill="none" extrusionOk="0">
                        <a:moveTo>
                          <a:pt x="1" y="1"/>
                        </a:moveTo>
                        <a:lnTo>
                          <a:pt x="4936" y="966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6" name="Google Shape;7359;p82">
                    <a:extLst>
                      <a:ext uri="{FF2B5EF4-FFF2-40B4-BE49-F238E27FC236}">
                        <a16:creationId xmlns:a16="http://schemas.microsoft.com/office/drawing/2014/main" id="{0AD5EFF0-EECC-44CA-909A-07F41A710EE8}"/>
                      </a:ext>
                    </a:extLst>
                  </p:cNvPr>
                  <p:cNvSpPr/>
                  <p:nvPr/>
                </p:nvSpPr>
                <p:spPr>
                  <a:xfrm>
                    <a:off x="4360439" y="3267776"/>
                    <a:ext cx="35109" cy="121978"/>
                  </a:xfrm>
                  <a:custGeom>
                    <a:avLst/>
                    <a:gdLst/>
                    <a:ahLst/>
                    <a:cxnLst/>
                    <a:rect l="l" t="t" r="r" b="b"/>
                    <a:pathLst>
                      <a:path w="4464" h="15509" fill="none" extrusionOk="0">
                        <a:moveTo>
                          <a:pt x="0" y="15509"/>
                        </a:moveTo>
                        <a:lnTo>
                          <a:pt x="4464"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7" name="Google Shape;7360;p82">
                    <a:extLst>
                      <a:ext uri="{FF2B5EF4-FFF2-40B4-BE49-F238E27FC236}">
                        <a16:creationId xmlns:a16="http://schemas.microsoft.com/office/drawing/2014/main" id="{34085A00-573C-4DA0-A340-177986F7461C}"/>
                      </a:ext>
                    </a:extLst>
                  </p:cNvPr>
                  <p:cNvSpPr/>
                  <p:nvPr/>
                </p:nvSpPr>
                <p:spPr>
                  <a:xfrm>
                    <a:off x="4293932" y="3210220"/>
                    <a:ext cx="101616" cy="57564"/>
                  </a:xfrm>
                  <a:custGeom>
                    <a:avLst/>
                    <a:gdLst/>
                    <a:ahLst/>
                    <a:cxnLst/>
                    <a:rect l="l" t="t" r="r" b="b"/>
                    <a:pathLst>
                      <a:path w="12920" h="7319" fill="none" extrusionOk="0">
                        <a:moveTo>
                          <a:pt x="1" y="0"/>
                        </a:moveTo>
                        <a:lnTo>
                          <a:pt x="12920" y="731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8" name="Google Shape;7361;p82">
                    <a:extLst>
                      <a:ext uri="{FF2B5EF4-FFF2-40B4-BE49-F238E27FC236}">
                        <a16:creationId xmlns:a16="http://schemas.microsoft.com/office/drawing/2014/main" id="{079CD157-DBB8-4AA0-8A21-0FC6BEA16F59}"/>
                      </a:ext>
                    </a:extLst>
                  </p:cNvPr>
                  <p:cNvSpPr/>
                  <p:nvPr/>
                </p:nvSpPr>
                <p:spPr>
                  <a:xfrm>
                    <a:off x="4395540" y="3186436"/>
                    <a:ext cx="66420" cy="79735"/>
                  </a:xfrm>
                  <a:custGeom>
                    <a:avLst/>
                    <a:gdLst/>
                    <a:ahLst/>
                    <a:cxnLst/>
                    <a:rect l="l" t="t" r="r" b="b"/>
                    <a:pathLst>
                      <a:path w="8445" h="10138" fill="none" extrusionOk="0">
                        <a:moveTo>
                          <a:pt x="8444" y="0"/>
                        </a:moveTo>
                        <a:lnTo>
                          <a:pt x="1" y="1013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9" name="Google Shape;7362;p82">
                    <a:extLst>
                      <a:ext uri="{FF2B5EF4-FFF2-40B4-BE49-F238E27FC236}">
                        <a16:creationId xmlns:a16="http://schemas.microsoft.com/office/drawing/2014/main" id="{67BE565D-3E6F-41A4-9BEB-0BCD85712106}"/>
                      </a:ext>
                    </a:extLst>
                  </p:cNvPr>
                  <p:cNvSpPr/>
                  <p:nvPr/>
                </p:nvSpPr>
                <p:spPr>
                  <a:xfrm>
                    <a:off x="4459380" y="3189669"/>
                    <a:ext cx="41873" cy="123402"/>
                  </a:xfrm>
                  <a:custGeom>
                    <a:avLst/>
                    <a:gdLst/>
                    <a:ahLst/>
                    <a:cxnLst/>
                    <a:rect l="l" t="t" r="r" b="b"/>
                    <a:pathLst>
                      <a:path w="5324" h="15690" fill="none" extrusionOk="0">
                        <a:moveTo>
                          <a:pt x="1" y="0"/>
                        </a:moveTo>
                        <a:lnTo>
                          <a:pt x="5323" y="1569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90" name="Google Shape;7363;p82">
                    <a:extLst>
                      <a:ext uri="{FF2B5EF4-FFF2-40B4-BE49-F238E27FC236}">
                        <a16:creationId xmlns:a16="http://schemas.microsoft.com/office/drawing/2014/main" id="{1D254CCB-D70B-4235-B042-8A516708EC76}"/>
                      </a:ext>
                    </a:extLst>
                  </p:cNvPr>
                  <p:cNvSpPr/>
                  <p:nvPr/>
                </p:nvSpPr>
                <p:spPr>
                  <a:xfrm>
                    <a:off x="4395540" y="3267776"/>
                    <a:ext cx="105713" cy="45295"/>
                  </a:xfrm>
                  <a:custGeom>
                    <a:avLst/>
                    <a:gdLst/>
                    <a:ahLst/>
                    <a:cxnLst/>
                    <a:rect l="l" t="t" r="r" b="b"/>
                    <a:pathLst>
                      <a:path w="13441" h="5759" fill="none" extrusionOk="0">
                        <a:moveTo>
                          <a:pt x="1" y="1"/>
                        </a:moveTo>
                        <a:lnTo>
                          <a:pt x="13440" y="575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91" name="Google Shape;7364;p82">
                    <a:extLst>
                      <a:ext uri="{FF2B5EF4-FFF2-40B4-BE49-F238E27FC236}">
                        <a16:creationId xmlns:a16="http://schemas.microsoft.com/office/drawing/2014/main" id="{7AB96197-3C45-45F6-A2A3-41E0DBCD303E}"/>
                      </a:ext>
                    </a:extLst>
                  </p:cNvPr>
                  <p:cNvSpPr/>
                  <p:nvPr/>
                </p:nvSpPr>
                <p:spPr>
                  <a:xfrm>
                    <a:off x="4501246" y="3223252"/>
                    <a:ext cx="46435" cy="89818"/>
                  </a:xfrm>
                  <a:custGeom>
                    <a:avLst/>
                    <a:gdLst/>
                    <a:ahLst/>
                    <a:cxnLst/>
                    <a:rect l="l" t="t" r="r" b="b"/>
                    <a:pathLst>
                      <a:path w="5904" h="11420" fill="none" extrusionOk="0">
                        <a:moveTo>
                          <a:pt x="0" y="11420"/>
                        </a:moveTo>
                        <a:lnTo>
                          <a:pt x="5904"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92" name="Google Shape;7365;p82">
                    <a:extLst>
                      <a:ext uri="{FF2B5EF4-FFF2-40B4-BE49-F238E27FC236}">
                        <a16:creationId xmlns:a16="http://schemas.microsoft.com/office/drawing/2014/main" id="{8F376E8A-D6AB-468E-9B89-E6131D610399}"/>
                      </a:ext>
                    </a:extLst>
                  </p:cNvPr>
                  <p:cNvSpPr/>
                  <p:nvPr/>
                </p:nvSpPr>
                <p:spPr>
                  <a:xfrm>
                    <a:off x="4459671" y="3104231"/>
                    <a:ext cx="58421" cy="84966"/>
                  </a:xfrm>
                  <a:custGeom>
                    <a:avLst/>
                    <a:gdLst/>
                    <a:ahLst/>
                    <a:cxnLst/>
                    <a:rect l="l" t="t" r="r" b="b"/>
                    <a:pathLst>
                      <a:path w="7428" h="10803" fill="none" extrusionOk="0">
                        <a:moveTo>
                          <a:pt x="0" y="10803"/>
                        </a:moveTo>
                        <a:lnTo>
                          <a:pt x="7428"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93" name="Google Shape;7366;p82">
                    <a:extLst>
                      <a:ext uri="{FF2B5EF4-FFF2-40B4-BE49-F238E27FC236}">
                        <a16:creationId xmlns:a16="http://schemas.microsoft.com/office/drawing/2014/main" id="{EC7DB515-DFFA-46B4-A0E3-55C2F27FAD77}"/>
                      </a:ext>
                    </a:extLst>
                  </p:cNvPr>
                  <p:cNvSpPr/>
                  <p:nvPr/>
                </p:nvSpPr>
                <p:spPr>
                  <a:xfrm>
                    <a:off x="4459671" y="3189189"/>
                    <a:ext cx="86586" cy="36737"/>
                  </a:xfrm>
                  <a:custGeom>
                    <a:avLst/>
                    <a:gdLst/>
                    <a:ahLst/>
                    <a:cxnLst/>
                    <a:rect l="l" t="t" r="r" b="b"/>
                    <a:pathLst>
                      <a:path w="11009" h="4671" fill="none" extrusionOk="0">
                        <a:moveTo>
                          <a:pt x="0" y="1"/>
                        </a:moveTo>
                        <a:lnTo>
                          <a:pt x="11008" y="467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38" name="Google Shape;7367;p82">
                  <a:extLst>
                    <a:ext uri="{FF2B5EF4-FFF2-40B4-BE49-F238E27FC236}">
                      <a16:creationId xmlns:a16="http://schemas.microsoft.com/office/drawing/2014/main" id="{244B5FD4-C8B8-4078-9836-6B1FBA0DD893}"/>
                    </a:ext>
                  </a:extLst>
                </p:cNvPr>
                <p:cNvGrpSpPr/>
                <p:nvPr/>
              </p:nvGrpSpPr>
              <p:grpSpPr>
                <a:xfrm>
                  <a:off x="4538164" y="3342061"/>
                  <a:ext cx="37776" cy="32380"/>
                  <a:chOff x="4538164" y="3342061"/>
                  <a:chExt cx="37776" cy="32380"/>
                </a:xfrm>
              </p:grpSpPr>
              <p:sp>
                <p:nvSpPr>
                  <p:cNvPr id="675" name="Google Shape;7368;p82">
                    <a:extLst>
                      <a:ext uri="{FF2B5EF4-FFF2-40B4-BE49-F238E27FC236}">
                        <a16:creationId xmlns:a16="http://schemas.microsoft.com/office/drawing/2014/main" id="{E7FB2040-8CF8-40CB-BA38-472CA8538E4D}"/>
                      </a:ext>
                    </a:extLst>
                  </p:cNvPr>
                  <p:cNvSpPr/>
                  <p:nvPr/>
                </p:nvSpPr>
                <p:spPr>
                  <a:xfrm>
                    <a:off x="4538164" y="3342061"/>
                    <a:ext cx="37776" cy="32380"/>
                  </a:xfrm>
                  <a:custGeom>
                    <a:avLst/>
                    <a:gdLst/>
                    <a:ahLst/>
                    <a:cxnLst/>
                    <a:rect l="l" t="t" r="r" b="b"/>
                    <a:pathLst>
                      <a:path w="4803" h="4117" extrusionOk="0">
                        <a:moveTo>
                          <a:pt x="2737" y="0"/>
                        </a:moveTo>
                        <a:cubicBezTo>
                          <a:pt x="2231" y="0"/>
                          <a:pt x="1714" y="189"/>
                          <a:pt x="1294" y="608"/>
                        </a:cubicBezTo>
                        <a:cubicBezTo>
                          <a:pt x="0" y="1903"/>
                          <a:pt x="919" y="4116"/>
                          <a:pt x="2746" y="4116"/>
                        </a:cubicBezTo>
                        <a:cubicBezTo>
                          <a:pt x="3883" y="4116"/>
                          <a:pt x="4802" y="3197"/>
                          <a:pt x="4802" y="2060"/>
                        </a:cubicBezTo>
                        <a:cubicBezTo>
                          <a:pt x="4802" y="817"/>
                          <a:pt x="3792" y="0"/>
                          <a:pt x="2737"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76" name="Google Shape;7369;p82">
                    <a:extLst>
                      <a:ext uri="{FF2B5EF4-FFF2-40B4-BE49-F238E27FC236}">
                        <a16:creationId xmlns:a16="http://schemas.microsoft.com/office/drawing/2014/main" id="{EDC162A4-37AF-4E42-84F2-4CECBE5617F3}"/>
                      </a:ext>
                    </a:extLst>
                  </p:cNvPr>
                  <p:cNvSpPr/>
                  <p:nvPr/>
                </p:nvSpPr>
                <p:spPr>
                  <a:xfrm>
                    <a:off x="4553194" y="3351790"/>
                    <a:ext cx="13040" cy="13040"/>
                  </a:xfrm>
                  <a:custGeom>
                    <a:avLst/>
                    <a:gdLst/>
                    <a:ahLst/>
                    <a:cxnLst/>
                    <a:rect l="l" t="t" r="r" b="b"/>
                    <a:pathLst>
                      <a:path w="1658" h="1658" extrusionOk="0">
                        <a:moveTo>
                          <a:pt x="835" y="0"/>
                        </a:moveTo>
                        <a:cubicBezTo>
                          <a:pt x="375" y="0"/>
                          <a:pt x="0" y="363"/>
                          <a:pt x="0" y="823"/>
                        </a:cubicBezTo>
                        <a:cubicBezTo>
                          <a:pt x="0" y="1283"/>
                          <a:pt x="375"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39" name="Google Shape;7370;p82">
                  <a:extLst>
                    <a:ext uri="{FF2B5EF4-FFF2-40B4-BE49-F238E27FC236}">
                      <a16:creationId xmlns:a16="http://schemas.microsoft.com/office/drawing/2014/main" id="{3C8816E5-5B5F-487D-9E75-71B292F967DC}"/>
                    </a:ext>
                  </a:extLst>
                </p:cNvPr>
                <p:cNvGrpSpPr/>
                <p:nvPr/>
              </p:nvGrpSpPr>
              <p:grpSpPr>
                <a:xfrm>
                  <a:off x="4271383" y="3194742"/>
                  <a:ext cx="37783" cy="32420"/>
                  <a:chOff x="4271383" y="3194742"/>
                  <a:chExt cx="37783" cy="32420"/>
                </a:xfrm>
              </p:grpSpPr>
              <p:sp>
                <p:nvSpPr>
                  <p:cNvPr id="673" name="Google Shape;7371;p82">
                    <a:extLst>
                      <a:ext uri="{FF2B5EF4-FFF2-40B4-BE49-F238E27FC236}">
                        <a16:creationId xmlns:a16="http://schemas.microsoft.com/office/drawing/2014/main" id="{1F20C4CB-7F44-4D0A-8C8F-D19FCA290487}"/>
                      </a:ext>
                    </a:extLst>
                  </p:cNvPr>
                  <p:cNvSpPr/>
                  <p:nvPr/>
                </p:nvSpPr>
                <p:spPr>
                  <a:xfrm>
                    <a:off x="4271383" y="3194742"/>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74" name="Google Shape;7372;p82">
                    <a:extLst>
                      <a:ext uri="{FF2B5EF4-FFF2-40B4-BE49-F238E27FC236}">
                        <a16:creationId xmlns:a16="http://schemas.microsoft.com/office/drawing/2014/main" id="{C109B3F5-1DBE-46A7-9863-092943E0CD47}"/>
                      </a:ext>
                    </a:extLst>
                  </p:cNvPr>
                  <p:cNvSpPr/>
                  <p:nvPr/>
                </p:nvSpPr>
                <p:spPr>
                  <a:xfrm>
                    <a:off x="4286516" y="3204416"/>
                    <a:ext cx="13040" cy="13040"/>
                  </a:xfrm>
                  <a:custGeom>
                    <a:avLst/>
                    <a:gdLst/>
                    <a:ahLst/>
                    <a:cxnLst/>
                    <a:rect l="l" t="t" r="r" b="b"/>
                    <a:pathLst>
                      <a:path w="1658" h="1658" extrusionOk="0">
                        <a:moveTo>
                          <a:pt x="823" y="0"/>
                        </a:moveTo>
                        <a:cubicBezTo>
                          <a:pt x="363" y="0"/>
                          <a:pt x="0" y="375"/>
                          <a:pt x="0" y="835"/>
                        </a:cubicBezTo>
                        <a:cubicBezTo>
                          <a:pt x="0" y="1295"/>
                          <a:pt x="363" y="1658"/>
                          <a:pt x="823" y="1658"/>
                        </a:cubicBezTo>
                        <a:cubicBezTo>
                          <a:pt x="1282" y="1658"/>
                          <a:pt x="1657" y="1295"/>
                          <a:pt x="1657" y="835"/>
                        </a:cubicBezTo>
                        <a:cubicBezTo>
                          <a:pt x="1657" y="375"/>
                          <a:pt x="1282" y="0"/>
                          <a:pt x="82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0" name="Google Shape;7373;p82">
                  <a:extLst>
                    <a:ext uri="{FF2B5EF4-FFF2-40B4-BE49-F238E27FC236}">
                      <a16:creationId xmlns:a16="http://schemas.microsoft.com/office/drawing/2014/main" id="{113B6A37-241E-4A59-8AF5-D5FF83E67284}"/>
                    </a:ext>
                  </a:extLst>
                </p:cNvPr>
                <p:cNvGrpSpPr/>
                <p:nvPr/>
              </p:nvGrpSpPr>
              <p:grpSpPr>
                <a:xfrm>
                  <a:off x="4284416" y="3084058"/>
                  <a:ext cx="37783" cy="32357"/>
                  <a:chOff x="4284416" y="3084058"/>
                  <a:chExt cx="37783" cy="32357"/>
                </a:xfrm>
              </p:grpSpPr>
              <p:sp>
                <p:nvSpPr>
                  <p:cNvPr id="671" name="Google Shape;7374;p82">
                    <a:extLst>
                      <a:ext uri="{FF2B5EF4-FFF2-40B4-BE49-F238E27FC236}">
                        <a16:creationId xmlns:a16="http://schemas.microsoft.com/office/drawing/2014/main" id="{BC1EB28B-553D-4A42-9B49-999B067FC50F}"/>
                      </a:ext>
                    </a:extLst>
                  </p:cNvPr>
                  <p:cNvSpPr/>
                  <p:nvPr/>
                </p:nvSpPr>
                <p:spPr>
                  <a:xfrm>
                    <a:off x="4284416" y="3084058"/>
                    <a:ext cx="37783" cy="32357"/>
                  </a:xfrm>
                  <a:custGeom>
                    <a:avLst/>
                    <a:gdLst/>
                    <a:ahLst/>
                    <a:cxnLst/>
                    <a:rect l="l" t="t" r="r" b="b"/>
                    <a:pathLst>
                      <a:path w="4804" h="4114"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72" name="Google Shape;7375;p82">
                    <a:extLst>
                      <a:ext uri="{FF2B5EF4-FFF2-40B4-BE49-F238E27FC236}">
                        <a16:creationId xmlns:a16="http://schemas.microsoft.com/office/drawing/2014/main" id="{9C826DF0-F227-441B-B477-521FF43C63A5}"/>
                      </a:ext>
                    </a:extLst>
                  </p:cNvPr>
                  <p:cNvSpPr/>
                  <p:nvPr/>
                </p:nvSpPr>
                <p:spPr>
                  <a:xfrm>
                    <a:off x="4299548" y="3093763"/>
                    <a:ext cx="13040" cy="13048"/>
                  </a:xfrm>
                  <a:custGeom>
                    <a:avLst/>
                    <a:gdLst/>
                    <a:ahLst/>
                    <a:cxnLst/>
                    <a:rect l="l" t="t" r="r" b="b"/>
                    <a:pathLst>
                      <a:path w="1658" h="1659" extrusionOk="0">
                        <a:moveTo>
                          <a:pt x="823" y="1"/>
                        </a:moveTo>
                        <a:cubicBezTo>
                          <a:pt x="363" y="1"/>
                          <a:pt x="0" y="364"/>
                          <a:pt x="0" y="824"/>
                        </a:cubicBezTo>
                        <a:cubicBezTo>
                          <a:pt x="0" y="1283"/>
                          <a:pt x="363"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1" name="Google Shape;7376;p82">
                  <a:extLst>
                    <a:ext uri="{FF2B5EF4-FFF2-40B4-BE49-F238E27FC236}">
                      <a16:creationId xmlns:a16="http://schemas.microsoft.com/office/drawing/2014/main" id="{3DAED76D-1C48-44D3-99D3-4BE77F7E80C6}"/>
                    </a:ext>
                  </a:extLst>
                </p:cNvPr>
                <p:cNvGrpSpPr/>
                <p:nvPr/>
              </p:nvGrpSpPr>
              <p:grpSpPr>
                <a:xfrm>
                  <a:off x="4478697" y="3297561"/>
                  <a:ext cx="37776" cy="32451"/>
                  <a:chOff x="4478697" y="3297561"/>
                  <a:chExt cx="37776" cy="32451"/>
                </a:xfrm>
              </p:grpSpPr>
              <p:sp>
                <p:nvSpPr>
                  <p:cNvPr id="669" name="Google Shape;7377;p82">
                    <a:extLst>
                      <a:ext uri="{FF2B5EF4-FFF2-40B4-BE49-F238E27FC236}">
                        <a16:creationId xmlns:a16="http://schemas.microsoft.com/office/drawing/2014/main" id="{23A4A380-1101-4175-B7C1-7399683D0DA7}"/>
                      </a:ext>
                    </a:extLst>
                  </p:cNvPr>
                  <p:cNvSpPr/>
                  <p:nvPr/>
                </p:nvSpPr>
                <p:spPr>
                  <a:xfrm>
                    <a:off x="4478697" y="3297561"/>
                    <a:ext cx="37776" cy="32451"/>
                  </a:xfrm>
                  <a:custGeom>
                    <a:avLst/>
                    <a:gdLst/>
                    <a:ahLst/>
                    <a:cxnLst/>
                    <a:rect l="l" t="t" r="r" b="b"/>
                    <a:pathLst>
                      <a:path w="4803" h="4126" extrusionOk="0">
                        <a:moveTo>
                          <a:pt x="2730" y="0"/>
                        </a:moveTo>
                        <a:cubicBezTo>
                          <a:pt x="2226" y="0"/>
                          <a:pt x="1713" y="187"/>
                          <a:pt x="1295" y="605"/>
                        </a:cubicBezTo>
                        <a:cubicBezTo>
                          <a:pt x="1" y="1899"/>
                          <a:pt x="920" y="4125"/>
                          <a:pt x="2746" y="4125"/>
                        </a:cubicBezTo>
                        <a:cubicBezTo>
                          <a:pt x="3884" y="4113"/>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70" name="Google Shape;7378;p82">
                    <a:extLst>
                      <a:ext uri="{FF2B5EF4-FFF2-40B4-BE49-F238E27FC236}">
                        <a16:creationId xmlns:a16="http://schemas.microsoft.com/office/drawing/2014/main" id="{0939D92F-AE94-4144-A971-6E517D39A355}"/>
                      </a:ext>
                    </a:extLst>
                  </p:cNvPr>
                  <p:cNvSpPr/>
                  <p:nvPr/>
                </p:nvSpPr>
                <p:spPr>
                  <a:xfrm>
                    <a:off x="4493727" y="3307361"/>
                    <a:ext cx="13048" cy="13040"/>
                  </a:xfrm>
                  <a:custGeom>
                    <a:avLst/>
                    <a:gdLst/>
                    <a:ahLst/>
                    <a:cxnLst/>
                    <a:rect l="l" t="t" r="r" b="b"/>
                    <a:pathLst>
                      <a:path w="1659" h="1658" extrusionOk="0">
                        <a:moveTo>
                          <a:pt x="835" y="0"/>
                        </a:moveTo>
                        <a:cubicBezTo>
                          <a:pt x="376" y="0"/>
                          <a:pt x="1" y="363"/>
                          <a:pt x="1" y="823"/>
                        </a:cubicBezTo>
                        <a:cubicBezTo>
                          <a:pt x="1" y="1282"/>
                          <a:pt x="376" y="1657"/>
                          <a:pt x="835" y="1657"/>
                        </a:cubicBezTo>
                        <a:cubicBezTo>
                          <a:pt x="1295" y="1657"/>
                          <a:pt x="1658" y="1282"/>
                          <a:pt x="1658" y="823"/>
                        </a:cubicBezTo>
                        <a:cubicBezTo>
                          <a:pt x="1658" y="363"/>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2" name="Google Shape;7379;p82">
                  <a:extLst>
                    <a:ext uri="{FF2B5EF4-FFF2-40B4-BE49-F238E27FC236}">
                      <a16:creationId xmlns:a16="http://schemas.microsoft.com/office/drawing/2014/main" id="{DFC9029C-E80F-4953-9972-3599220CFF0F}"/>
                    </a:ext>
                  </a:extLst>
                </p:cNvPr>
                <p:cNvGrpSpPr/>
                <p:nvPr/>
              </p:nvGrpSpPr>
              <p:grpSpPr>
                <a:xfrm>
                  <a:off x="4411813" y="3331711"/>
                  <a:ext cx="37776" cy="32451"/>
                  <a:chOff x="4411813" y="3331711"/>
                  <a:chExt cx="37776" cy="32451"/>
                </a:xfrm>
              </p:grpSpPr>
              <p:sp>
                <p:nvSpPr>
                  <p:cNvPr id="667" name="Google Shape;7380;p82">
                    <a:extLst>
                      <a:ext uri="{FF2B5EF4-FFF2-40B4-BE49-F238E27FC236}">
                        <a16:creationId xmlns:a16="http://schemas.microsoft.com/office/drawing/2014/main" id="{A3A00CCE-A3BF-4ACD-A6EB-7642D96270BB}"/>
                      </a:ext>
                    </a:extLst>
                  </p:cNvPr>
                  <p:cNvSpPr/>
                  <p:nvPr/>
                </p:nvSpPr>
                <p:spPr>
                  <a:xfrm>
                    <a:off x="4411813" y="3331711"/>
                    <a:ext cx="37776" cy="32451"/>
                  </a:xfrm>
                  <a:custGeom>
                    <a:avLst/>
                    <a:gdLst/>
                    <a:ahLst/>
                    <a:cxnLst/>
                    <a:rect l="l" t="t" r="r" b="b"/>
                    <a:pathLst>
                      <a:path w="4803" h="4126" extrusionOk="0">
                        <a:moveTo>
                          <a:pt x="2730" y="1"/>
                        </a:moveTo>
                        <a:cubicBezTo>
                          <a:pt x="2226" y="1"/>
                          <a:pt x="1713" y="188"/>
                          <a:pt x="1295" y="606"/>
                        </a:cubicBezTo>
                        <a:cubicBezTo>
                          <a:pt x="0" y="1900"/>
                          <a:pt x="920" y="4126"/>
                          <a:pt x="2759" y="4126"/>
                        </a:cubicBezTo>
                        <a:cubicBezTo>
                          <a:pt x="3884" y="4114"/>
                          <a:pt x="4803" y="3194"/>
                          <a:pt x="4803" y="2069"/>
                        </a:cubicBezTo>
                        <a:cubicBezTo>
                          <a:pt x="4803" y="824"/>
                          <a:pt x="3788" y="1"/>
                          <a:pt x="2730"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68" name="Google Shape;7381;p82">
                    <a:extLst>
                      <a:ext uri="{FF2B5EF4-FFF2-40B4-BE49-F238E27FC236}">
                        <a16:creationId xmlns:a16="http://schemas.microsoft.com/office/drawing/2014/main" id="{1A727978-D2F5-4455-A7B9-BA19061E64BA}"/>
                      </a:ext>
                    </a:extLst>
                  </p:cNvPr>
                  <p:cNvSpPr/>
                  <p:nvPr/>
                </p:nvSpPr>
                <p:spPr>
                  <a:xfrm>
                    <a:off x="4426937" y="3341416"/>
                    <a:ext cx="13048" cy="13048"/>
                  </a:xfrm>
                  <a:custGeom>
                    <a:avLst/>
                    <a:gdLst/>
                    <a:ahLst/>
                    <a:cxnLst/>
                    <a:rect l="l" t="t" r="r" b="b"/>
                    <a:pathLst>
                      <a:path w="1659" h="1659" extrusionOk="0">
                        <a:moveTo>
                          <a:pt x="823" y="1"/>
                        </a:moveTo>
                        <a:cubicBezTo>
                          <a:pt x="376" y="1"/>
                          <a:pt x="1" y="376"/>
                          <a:pt x="1" y="823"/>
                        </a:cubicBezTo>
                        <a:cubicBezTo>
                          <a:pt x="1" y="1283"/>
                          <a:pt x="376"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3" name="Google Shape;7382;p82">
                  <a:extLst>
                    <a:ext uri="{FF2B5EF4-FFF2-40B4-BE49-F238E27FC236}">
                      <a16:creationId xmlns:a16="http://schemas.microsoft.com/office/drawing/2014/main" id="{2C228344-34D7-4D60-9202-D4E9B064EC14}"/>
                    </a:ext>
                  </a:extLst>
                </p:cNvPr>
                <p:cNvGrpSpPr/>
                <p:nvPr/>
              </p:nvGrpSpPr>
              <p:grpSpPr>
                <a:xfrm>
                  <a:off x="4337984" y="3375188"/>
                  <a:ext cx="37776" cy="32357"/>
                  <a:chOff x="4337984" y="3375188"/>
                  <a:chExt cx="37776" cy="32357"/>
                </a:xfrm>
              </p:grpSpPr>
              <p:sp>
                <p:nvSpPr>
                  <p:cNvPr id="665" name="Google Shape;7383;p82">
                    <a:extLst>
                      <a:ext uri="{FF2B5EF4-FFF2-40B4-BE49-F238E27FC236}">
                        <a16:creationId xmlns:a16="http://schemas.microsoft.com/office/drawing/2014/main" id="{56F1AC35-5111-4CD0-AD98-A6C2707D0757}"/>
                      </a:ext>
                    </a:extLst>
                  </p:cNvPr>
                  <p:cNvSpPr/>
                  <p:nvPr/>
                </p:nvSpPr>
                <p:spPr>
                  <a:xfrm>
                    <a:off x="4337984" y="3375188"/>
                    <a:ext cx="37776" cy="32357"/>
                  </a:xfrm>
                  <a:custGeom>
                    <a:avLst/>
                    <a:gdLst/>
                    <a:ahLst/>
                    <a:cxnLst/>
                    <a:rect l="l" t="t" r="r" b="b"/>
                    <a:pathLst>
                      <a:path w="4803" h="4114" extrusionOk="0">
                        <a:moveTo>
                          <a:pt x="2732" y="1"/>
                        </a:moveTo>
                        <a:cubicBezTo>
                          <a:pt x="2227" y="1"/>
                          <a:pt x="1713" y="188"/>
                          <a:pt x="1295" y="606"/>
                        </a:cubicBezTo>
                        <a:cubicBezTo>
                          <a:pt x="0" y="1900"/>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66" name="Google Shape;7384;p82">
                    <a:extLst>
                      <a:ext uri="{FF2B5EF4-FFF2-40B4-BE49-F238E27FC236}">
                        <a16:creationId xmlns:a16="http://schemas.microsoft.com/office/drawing/2014/main" id="{164B95C9-E5B6-44B4-8534-7AC207556806}"/>
                      </a:ext>
                    </a:extLst>
                  </p:cNvPr>
                  <p:cNvSpPr/>
                  <p:nvPr/>
                </p:nvSpPr>
                <p:spPr>
                  <a:xfrm>
                    <a:off x="4353108" y="3384894"/>
                    <a:ext cx="13048" cy="13048"/>
                  </a:xfrm>
                  <a:custGeom>
                    <a:avLst/>
                    <a:gdLst/>
                    <a:ahLst/>
                    <a:cxnLst/>
                    <a:rect l="l" t="t" r="r" b="b"/>
                    <a:pathLst>
                      <a:path w="1659" h="1659" extrusionOk="0">
                        <a:moveTo>
                          <a:pt x="823" y="1"/>
                        </a:moveTo>
                        <a:cubicBezTo>
                          <a:pt x="364" y="1"/>
                          <a:pt x="1" y="364"/>
                          <a:pt x="1" y="824"/>
                        </a:cubicBezTo>
                        <a:cubicBezTo>
                          <a:pt x="1" y="1283"/>
                          <a:pt x="364" y="1658"/>
                          <a:pt x="823" y="1658"/>
                        </a:cubicBezTo>
                        <a:cubicBezTo>
                          <a:pt x="1283" y="1658"/>
                          <a:pt x="1658" y="1283"/>
                          <a:pt x="1658" y="824"/>
                        </a:cubicBezTo>
                        <a:cubicBezTo>
                          <a:pt x="1658" y="364"/>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4" name="Google Shape;7385;p82">
                  <a:extLst>
                    <a:ext uri="{FF2B5EF4-FFF2-40B4-BE49-F238E27FC236}">
                      <a16:creationId xmlns:a16="http://schemas.microsoft.com/office/drawing/2014/main" id="{F9E92DC4-8335-4D05-90FE-8EC8D09CAFBC}"/>
                    </a:ext>
                  </a:extLst>
                </p:cNvPr>
                <p:cNvGrpSpPr/>
                <p:nvPr/>
              </p:nvGrpSpPr>
              <p:grpSpPr>
                <a:xfrm>
                  <a:off x="4494867" y="3090530"/>
                  <a:ext cx="37878" cy="32451"/>
                  <a:chOff x="4494867" y="3090530"/>
                  <a:chExt cx="37878" cy="32451"/>
                </a:xfrm>
              </p:grpSpPr>
              <p:sp>
                <p:nvSpPr>
                  <p:cNvPr id="663" name="Google Shape;7386;p82">
                    <a:extLst>
                      <a:ext uri="{FF2B5EF4-FFF2-40B4-BE49-F238E27FC236}">
                        <a16:creationId xmlns:a16="http://schemas.microsoft.com/office/drawing/2014/main" id="{4E21D199-F586-4FB5-94A0-856DE6679D48}"/>
                      </a:ext>
                    </a:extLst>
                  </p:cNvPr>
                  <p:cNvSpPr/>
                  <p:nvPr/>
                </p:nvSpPr>
                <p:spPr>
                  <a:xfrm>
                    <a:off x="4494867" y="3090530"/>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96" y="4114"/>
                          <a:pt x="4803" y="3194"/>
                          <a:pt x="4815" y="2069"/>
                        </a:cubicBezTo>
                        <a:cubicBezTo>
                          <a:pt x="4815" y="824"/>
                          <a:pt x="3800" y="0"/>
                          <a:pt x="2739"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64" name="Google Shape;7387;p82">
                    <a:extLst>
                      <a:ext uri="{FF2B5EF4-FFF2-40B4-BE49-F238E27FC236}">
                        <a16:creationId xmlns:a16="http://schemas.microsoft.com/office/drawing/2014/main" id="{5B783239-9423-4346-85A0-4B44365CBCEE}"/>
                      </a:ext>
                    </a:extLst>
                  </p:cNvPr>
                  <p:cNvSpPr/>
                  <p:nvPr/>
                </p:nvSpPr>
                <p:spPr>
                  <a:xfrm>
                    <a:off x="4510000" y="3100236"/>
                    <a:ext cx="13040" cy="13040"/>
                  </a:xfrm>
                  <a:custGeom>
                    <a:avLst/>
                    <a:gdLst/>
                    <a:ahLst/>
                    <a:cxnLst/>
                    <a:rect l="l" t="t" r="r" b="b"/>
                    <a:pathLst>
                      <a:path w="1658" h="1658" extrusionOk="0">
                        <a:moveTo>
                          <a:pt x="835" y="1"/>
                        </a:moveTo>
                        <a:cubicBezTo>
                          <a:pt x="375" y="1"/>
                          <a:pt x="0" y="376"/>
                          <a:pt x="0" y="835"/>
                        </a:cubicBezTo>
                        <a:cubicBezTo>
                          <a:pt x="0" y="1283"/>
                          <a:pt x="375"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5" name="Google Shape;7388;p82">
                  <a:extLst>
                    <a:ext uri="{FF2B5EF4-FFF2-40B4-BE49-F238E27FC236}">
                      <a16:creationId xmlns:a16="http://schemas.microsoft.com/office/drawing/2014/main" id="{9D1A95FE-4717-4A43-8089-C2B4F6CD5A3F}"/>
                    </a:ext>
                  </a:extLst>
                </p:cNvPr>
                <p:cNvGrpSpPr/>
                <p:nvPr/>
              </p:nvGrpSpPr>
              <p:grpSpPr>
                <a:xfrm>
                  <a:off x="4525124" y="3207774"/>
                  <a:ext cx="37783" cy="32420"/>
                  <a:chOff x="4525124" y="3207774"/>
                  <a:chExt cx="37783" cy="32420"/>
                </a:xfrm>
              </p:grpSpPr>
              <p:sp>
                <p:nvSpPr>
                  <p:cNvPr id="661" name="Google Shape;7389;p82">
                    <a:extLst>
                      <a:ext uri="{FF2B5EF4-FFF2-40B4-BE49-F238E27FC236}">
                        <a16:creationId xmlns:a16="http://schemas.microsoft.com/office/drawing/2014/main" id="{C35A95A0-39BA-4D1C-8675-B4B634DAF473}"/>
                      </a:ext>
                    </a:extLst>
                  </p:cNvPr>
                  <p:cNvSpPr/>
                  <p:nvPr/>
                </p:nvSpPr>
                <p:spPr>
                  <a:xfrm>
                    <a:off x="4525124" y="3207774"/>
                    <a:ext cx="37783" cy="32420"/>
                  </a:xfrm>
                  <a:custGeom>
                    <a:avLst/>
                    <a:gdLst/>
                    <a:ahLst/>
                    <a:cxnLst/>
                    <a:rect l="l" t="t" r="r" b="b"/>
                    <a:pathLst>
                      <a:path w="4804" h="4122" extrusionOk="0">
                        <a:moveTo>
                          <a:pt x="2738" y="0"/>
                        </a:moveTo>
                        <a:cubicBezTo>
                          <a:pt x="2231" y="0"/>
                          <a:pt x="1715" y="190"/>
                          <a:pt x="1295" y="614"/>
                        </a:cubicBezTo>
                        <a:cubicBezTo>
                          <a:pt x="1" y="1908"/>
                          <a:pt x="920" y="4122"/>
                          <a:pt x="2747" y="4122"/>
                        </a:cubicBezTo>
                        <a:cubicBezTo>
                          <a:pt x="3884" y="4122"/>
                          <a:pt x="4803" y="3202"/>
                          <a:pt x="4803" y="2065"/>
                        </a:cubicBezTo>
                        <a:cubicBezTo>
                          <a:pt x="4803" y="823"/>
                          <a:pt x="3793" y="0"/>
                          <a:pt x="273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62" name="Google Shape;7390;p82">
                    <a:extLst>
                      <a:ext uri="{FF2B5EF4-FFF2-40B4-BE49-F238E27FC236}">
                        <a16:creationId xmlns:a16="http://schemas.microsoft.com/office/drawing/2014/main" id="{BE170E35-B38C-4B9B-9F2A-8739CC88FD28}"/>
                      </a:ext>
                    </a:extLst>
                  </p:cNvPr>
                  <p:cNvSpPr/>
                  <p:nvPr/>
                </p:nvSpPr>
                <p:spPr>
                  <a:xfrm>
                    <a:off x="4540256" y="3217448"/>
                    <a:ext cx="13040" cy="13040"/>
                  </a:xfrm>
                  <a:custGeom>
                    <a:avLst/>
                    <a:gdLst/>
                    <a:ahLst/>
                    <a:cxnLst/>
                    <a:rect l="l" t="t" r="r" b="b"/>
                    <a:pathLst>
                      <a:path w="1658" h="1658" extrusionOk="0">
                        <a:moveTo>
                          <a:pt x="823" y="1"/>
                        </a:moveTo>
                        <a:cubicBezTo>
                          <a:pt x="363" y="1"/>
                          <a:pt x="0" y="376"/>
                          <a:pt x="0" y="835"/>
                        </a:cubicBezTo>
                        <a:cubicBezTo>
                          <a:pt x="0" y="1295"/>
                          <a:pt x="363" y="1658"/>
                          <a:pt x="823" y="1658"/>
                        </a:cubicBezTo>
                        <a:cubicBezTo>
                          <a:pt x="1282" y="1658"/>
                          <a:pt x="1657" y="1295"/>
                          <a:pt x="1657" y="835"/>
                        </a:cubicBezTo>
                        <a:cubicBezTo>
                          <a:pt x="1657" y="376"/>
                          <a:pt x="1282"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6" name="Google Shape;7391;p82">
                  <a:extLst>
                    <a:ext uri="{FF2B5EF4-FFF2-40B4-BE49-F238E27FC236}">
                      <a16:creationId xmlns:a16="http://schemas.microsoft.com/office/drawing/2014/main" id="{9D397F18-A1FD-4A6B-A705-2461F51954EA}"/>
                    </a:ext>
                  </a:extLst>
                </p:cNvPr>
                <p:cNvGrpSpPr/>
                <p:nvPr/>
              </p:nvGrpSpPr>
              <p:grpSpPr>
                <a:xfrm>
                  <a:off x="4440544" y="3176479"/>
                  <a:ext cx="31499" cy="26898"/>
                  <a:chOff x="4440544" y="3176479"/>
                  <a:chExt cx="31499" cy="26898"/>
                </a:xfrm>
              </p:grpSpPr>
              <p:sp>
                <p:nvSpPr>
                  <p:cNvPr id="659" name="Google Shape;7392;p82">
                    <a:extLst>
                      <a:ext uri="{FF2B5EF4-FFF2-40B4-BE49-F238E27FC236}">
                        <a16:creationId xmlns:a16="http://schemas.microsoft.com/office/drawing/2014/main" id="{EED9DF8B-A528-42C9-B87C-8A9C097AAC20}"/>
                      </a:ext>
                    </a:extLst>
                  </p:cNvPr>
                  <p:cNvSpPr/>
                  <p:nvPr/>
                </p:nvSpPr>
                <p:spPr>
                  <a:xfrm>
                    <a:off x="4440544" y="3176479"/>
                    <a:ext cx="31499" cy="26898"/>
                  </a:xfrm>
                  <a:custGeom>
                    <a:avLst/>
                    <a:gdLst/>
                    <a:ahLst/>
                    <a:cxnLst/>
                    <a:rect l="l" t="t" r="r" b="b"/>
                    <a:pathLst>
                      <a:path w="4005" h="3420" extrusionOk="0">
                        <a:moveTo>
                          <a:pt x="2281" y="0"/>
                        </a:moveTo>
                        <a:cubicBezTo>
                          <a:pt x="1860" y="0"/>
                          <a:pt x="1429" y="156"/>
                          <a:pt x="1077" y="504"/>
                        </a:cubicBezTo>
                        <a:cubicBezTo>
                          <a:pt x="1" y="1581"/>
                          <a:pt x="763" y="3419"/>
                          <a:pt x="2287" y="3419"/>
                        </a:cubicBezTo>
                        <a:cubicBezTo>
                          <a:pt x="3231" y="3419"/>
                          <a:pt x="3993" y="2657"/>
                          <a:pt x="4005" y="1714"/>
                        </a:cubicBezTo>
                        <a:cubicBezTo>
                          <a:pt x="4005" y="682"/>
                          <a:pt x="3163" y="0"/>
                          <a:pt x="2281"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60" name="Google Shape;7393;p82">
                    <a:extLst>
                      <a:ext uri="{FF2B5EF4-FFF2-40B4-BE49-F238E27FC236}">
                        <a16:creationId xmlns:a16="http://schemas.microsoft.com/office/drawing/2014/main" id="{B136D833-1AEA-4218-908C-754B426E96DB}"/>
                      </a:ext>
                    </a:extLst>
                  </p:cNvPr>
                  <p:cNvSpPr/>
                  <p:nvPr/>
                </p:nvSpPr>
                <p:spPr>
                  <a:xfrm>
                    <a:off x="4454724" y="3186145"/>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7" name="Google Shape;7394;p82">
                  <a:extLst>
                    <a:ext uri="{FF2B5EF4-FFF2-40B4-BE49-F238E27FC236}">
                      <a16:creationId xmlns:a16="http://schemas.microsoft.com/office/drawing/2014/main" id="{158A8FD3-F7A8-48BF-BDE5-D0730422F7C7}"/>
                    </a:ext>
                  </a:extLst>
                </p:cNvPr>
                <p:cNvGrpSpPr/>
                <p:nvPr/>
              </p:nvGrpSpPr>
              <p:grpSpPr>
                <a:xfrm>
                  <a:off x="4350545" y="3156400"/>
                  <a:ext cx="31405" cy="27001"/>
                  <a:chOff x="4350545" y="3156400"/>
                  <a:chExt cx="31405" cy="27001"/>
                </a:xfrm>
              </p:grpSpPr>
              <p:sp>
                <p:nvSpPr>
                  <p:cNvPr id="657" name="Google Shape;7395;p82">
                    <a:extLst>
                      <a:ext uri="{FF2B5EF4-FFF2-40B4-BE49-F238E27FC236}">
                        <a16:creationId xmlns:a16="http://schemas.microsoft.com/office/drawing/2014/main" id="{5F289D16-42D0-420B-B360-E795C383EB55}"/>
                      </a:ext>
                    </a:extLst>
                  </p:cNvPr>
                  <p:cNvSpPr/>
                  <p:nvPr/>
                </p:nvSpPr>
                <p:spPr>
                  <a:xfrm>
                    <a:off x="4350545" y="3156400"/>
                    <a:ext cx="31405" cy="27001"/>
                  </a:xfrm>
                  <a:custGeom>
                    <a:avLst/>
                    <a:gdLst/>
                    <a:ahLst/>
                    <a:cxnLst/>
                    <a:rect l="l" t="t" r="r" b="b"/>
                    <a:pathLst>
                      <a:path w="3993" h="3433" extrusionOk="0">
                        <a:moveTo>
                          <a:pt x="2272" y="1"/>
                        </a:moveTo>
                        <a:cubicBezTo>
                          <a:pt x="1853" y="1"/>
                          <a:pt x="1425" y="156"/>
                          <a:pt x="1077" y="505"/>
                        </a:cubicBezTo>
                        <a:cubicBezTo>
                          <a:pt x="0" y="1581"/>
                          <a:pt x="762" y="3432"/>
                          <a:pt x="2286" y="3432"/>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58" name="Google Shape;7396;p82">
                    <a:extLst>
                      <a:ext uri="{FF2B5EF4-FFF2-40B4-BE49-F238E27FC236}">
                        <a16:creationId xmlns:a16="http://schemas.microsoft.com/office/drawing/2014/main" id="{8045CCF3-5494-4E33-B4E9-3C4CA2F1FAA3}"/>
                      </a:ext>
                    </a:extLst>
                  </p:cNvPr>
                  <p:cNvSpPr/>
                  <p:nvPr/>
                </p:nvSpPr>
                <p:spPr>
                  <a:xfrm>
                    <a:off x="4364717" y="3166074"/>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8" name="Google Shape;7397;p82">
                  <a:extLst>
                    <a:ext uri="{FF2B5EF4-FFF2-40B4-BE49-F238E27FC236}">
                      <a16:creationId xmlns:a16="http://schemas.microsoft.com/office/drawing/2014/main" id="{CC6DC1E2-0B02-4715-95A6-67F7084F5D63}"/>
                    </a:ext>
                  </a:extLst>
                </p:cNvPr>
                <p:cNvGrpSpPr/>
                <p:nvPr/>
              </p:nvGrpSpPr>
              <p:grpSpPr>
                <a:xfrm>
                  <a:off x="4376703" y="3255058"/>
                  <a:ext cx="31405" cy="27001"/>
                  <a:chOff x="4376703" y="3255058"/>
                  <a:chExt cx="31405" cy="27001"/>
                </a:xfrm>
              </p:grpSpPr>
              <p:sp>
                <p:nvSpPr>
                  <p:cNvPr id="655" name="Google Shape;7398;p82">
                    <a:extLst>
                      <a:ext uri="{FF2B5EF4-FFF2-40B4-BE49-F238E27FC236}">
                        <a16:creationId xmlns:a16="http://schemas.microsoft.com/office/drawing/2014/main" id="{8BC6964E-8874-43FC-8EA3-C4F17F162559}"/>
                      </a:ext>
                    </a:extLst>
                  </p:cNvPr>
                  <p:cNvSpPr/>
                  <p:nvPr/>
                </p:nvSpPr>
                <p:spPr>
                  <a:xfrm>
                    <a:off x="4376703" y="3255058"/>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32"/>
                          <a:pt x="3993" y="2658"/>
                          <a:pt x="3993" y="1715"/>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56" name="Google Shape;7399;p82">
                    <a:extLst>
                      <a:ext uri="{FF2B5EF4-FFF2-40B4-BE49-F238E27FC236}">
                        <a16:creationId xmlns:a16="http://schemas.microsoft.com/office/drawing/2014/main" id="{BA6058B9-258C-473F-B2DC-7FABCE663098}"/>
                      </a:ext>
                    </a:extLst>
                  </p:cNvPr>
                  <p:cNvSpPr/>
                  <p:nvPr/>
                </p:nvSpPr>
                <p:spPr>
                  <a:xfrm>
                    <a:off x="4390884" y="3264732"/>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9" name="Google Shape;7400;p82">
                  <a:extLst>
                    <a:ext uri="{FF2B5EF4-FFF2-40B4-BE49-F238E27FC236}">
                      <a16:creationId xmlns:a16="http://schemas.microsoft.com/office/drawing/2014/main" id="{2196A88F-432B-4236-9851-839DC565DDFA}"/>
                    </a:ext>
                  </a:extLst>
                </p:cNvPr>
                <p:cNvGrpSpPr/>
                <p:nvPr/>
              </p:nvGrpSpPr>
              <p:grpSpPr>
                <a:xfrm>
                  <a:off x="4331322" y="3283656"/>
                  <a:ext cx="31405" cy="26945"/>
                  <a:chOff x="4331322" y="3283656"/>
                  <a:chExt cx="31405" cy="26945"/>
                </a:xfrm>
              </p:grpSpPr>
              <p:sp>
                <p:nvSpPr>
                  <p:cNvPr id="653" name="Google Shape;7401;p82">
                    <a:extLst>
                      <a:ext uri="{FF2B5EF4-FFF2-40B4-BE49-F238E27FC236}">
                        <a16:creationId xmlns:a16="http://schemas.microsoft.com/office/drawing/2014/main" id="{310AA3DD-1811-40B6-8B93-6F9E2B1BA2CD}"/>
                      </a:ext>
                    </a:extLst>
                  </p:cNvPr>
                  <p:cNvSpPr/>
                  <p:nvPr/>
                </p:nvSpPr>
                <p:spPr>
                  <a:xfrm>
                    <a:off x="4331322" y="3283656"/>
                    <a:ext cx="31405" cy="26945"/>
                  </a:xfrm>
                  <a:custGeom>
                    <a:avLst/>
                    <a:gdLst/>
                    <a:ahLst/>
                    <a:cxnLst/>
                    <a:rect l="l" t="t" r="r" b="b"/>
                    <a:pathLst>
                      <a:path w="3993" h="3426" extrusionOk="0">
                        <a:moveTo>
                          <a:pt x="2273" y="1"/>
                        </a:moveTo>
                        <a:cubicBezTo>
                          <a:pt x="1853" y="1"/>
                          <a:pt x="1425" y="158"/>
                          <a:pt x="1077" y="510"/>
                        </a:cubicBezTo>
                        <a:cubicBezTo>
                          <a:pt x="1" y="1587"/>
                          <a:pt x="763" y="3425"/>
                          <a:pt x="2287" y="3425"/>
                        </a:cubicBezTo>
                        <a:cubicBezTo>
                          <a:pt x="3230" y="3425"/>
                          <a:pt x="3993" y="2663"/>
                          <a:pt x="3993" y="1720"/>
                        </a:cubicBezTo>
                        <a:cubicBezTo>
                          <a:pt x="3993" y="689"/>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54" name="Google Shape;7402;p82">
                    <a:extLst>
                      <a:ext uri="{FF2B5EF4-FFF2-40B4-BE49-F238E27FC236}">
                        <a16:creationId xmlns:a16="http://schemas.microsoft.com/office/drawing/2014/main" id="{FCADD013-24D5-4858-A14F-2E514820DE77}"/>
                      </a:ext>
                    </a:extLst>
                  </p:cNvPr>
                  <p:cNvSpPr/>
                  <p:nvPr/>
                </p:nvSpPr>
                <p:spPr>
                  <a:xfrm>
                    <a:off x="4345503" y="3293274"/>
                    <a:ext cx="7613" cy="7621"/>
                  </a:xfrm>
                  <a:custGeom>
                    <a:avLst/>
                    <a:gdLst/>
                    <a:ahLst/>
                    <a:cxnLst/>
                    <a:rect l="l" t="t" r="r" b="b"/>
                    <a:pathLst>
                      <a:path w="968" h="969" extrusionOk="0">
                        <a:moveTo>
                          <a:pt x="484" y="1"/>
                        </a:moveTo>
                        <a:cubicBezTo>
                          <a:pt x="218" y="1"/>
                          <a:pt x="0" y="219"/>
                          <a:pt x="0" y="485"/>
                        </a:cubicBezTo>
                        <a:cubicBezTo>
                          <a:pt x="0" y="763"/>
                          <a:pt x="218" y="969"/>
                          <a:pt x="484" y="969"/>
                        </a:cubicBezTo>
                        <a:cubicBezTo>
                          <a:pt x="750" y="969"/>
                          <a:pt x="968" y="763"/>
                          <a:pt x="968" y="485"/>
                        </a:cubicBezTo>
                        <a:cubicBezTo>
                          <a:pt x="968" y="219"/>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50" name="Google Shape;7403;p82">
                  <a:extLst>
                    <a:ext uri="{FF2B5EF4-FFF2-40B4-BE49-F238E27FC236}">
                      <a16:creationId xmlns:a16="http://schemas.microsoft.com/office/drawing/2014/main" id="{7B3E785C-1A35-40A4-8F55-BD3547D9B804}"/>
                    </a:ext>
                  </a:extLst>
                </p:cNvPr>
                <p:cNvGrpSpPr/>
                <p:nvPr/>
              </p:nvGrpSpPr>
              <p:grpSpPr>
                <a:xfrm>
                  <a:off x="4380510" y="3065882"/>
                  <a:ext cx="31405" cy="26938"/>
                  <a:chOff x="4380510" y="3065882"/>
                  <a:chExt cx="31405" cy="26938"/>
                </a:xfrm>
              </p:grpSpPr>
              <p:sp>
                <p:nvSpPr>
                  <p:cNvPr id="651" name="Google Shape;7404;p82">
                    <a:extLst>
                      <a:ext uri="{FF2B5EF4-FFF2-40B4-BE49-F238E27FC236}">
                        <a16:creationId xmlns:a16="http://schemas.microsoft.com/office/drawing/2014/main" id="{3DE835D2-B1BF-4782-84D1-1F264C40D310}"/>
                      </a:ext>
                    </a:extLst>
                  </p:cNvPr>
                  <p:cNvSpPr/>
                  <p:nvPr/>
                </p:nvSpPr>
                <p:spPr>
                  <a:xfrm>
                    <a:off x="4380510" y="3065882"/>
                    <a:ext cx="31405" cy="26938"/>
                  </a:xfrm>
                  <a:custGeom>
                    <a:avLst/>
                    <a:gdLst/>
                    <a:ahLst/>
                    <a:cxnLst/>
                    <a:rect l="l" t="t" r="r" b="b"/>
                    <a:pathLst>
                      <a:path w="3993" h="3425" extrusionOk="0">
                        <a:moveTo>
                          <a:pt x="2273" y="0"/>
                        </a:moveTo>
                        <a:cubicBezTo>
                          <a:pt x="1853" y="0"/>
                          <a:pt x="1426" y="157"/>
                          <a:pt x="1077" y="510"/>
                        </a:cubicBezTo>
                        <a:cubicBezTo>
                          <a:pt x="1" y="1586"/>
                          <a:pt x="763" y="3425"/>
                          <a:pt x="2287" y="3425"/>
                        </a:cubicBezTo>
                        <a:cubicBezTo>
                          <a:pt x="3230" y="3425"/>
                          <a:pt x="3993" y="2663"/>
                          <a:pt x="3993" y="1719"/>
                        </a:cubicBezTo>
                        <a:cubicBezTo>
                          <a:pt x="3993" y="688"/>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52" name="Google Shape;7405;p82">
                    <a:extLst>
                      <a:ext uri="{FF2B5EF4-FFF2-40B4-BE49-F238E27FC236}">
                        <a16:creationId xmlns:a16="http://schemas.microsoft.com/office/drawing/2014/main" id="{986B68CC-21E9-4662-9296-FFDFFCF1A8C1}"/>
                      </a:ext>
                    </a:extLst>
                  </p:cNvPr>
                  <p:cNvSpPr/>
                  <p:nvPr/>
                </p:nvSpPr>
                <p:spPr>
                  <a:xfrm>
                    <a:off x="4393354" y="3075500"/>
                    <a:ext cx="8950" cy="7676"/>
                  </a:xfrm>
                  <a:custGeom>
                    <a:avLst/>
                    <a:gdLst/>
                    <a:ahLst/>
                    <a:cxnLst/>
                    <a:rect l="l" t="t" r="r" b="b"/>
                    <a:pathLst>
                      <a:path w="1138" h="976" extrusionOk="0">
                        <a:moveTo>
                          <a:pt x="654" y="0"/>
                        </a:moveTo>
                        <a:cubicBezTo>
                          <a:pt x="218" y="0"/>
                          <a:pt x="1" y="521"/>
                          <a:pt x="303" y="835"/>
                        </a:cubicBezTo>
                        <a:cubicBezTo>
                          <a:pt x="401" y="932"/>
                          <a:pt x="522" y="976"/>
                          <a:pt x="641" y="976"/>
                        </a:cubicBezTo>
                        <a:cubicBezTo>
                          <a:pt x="893" y="976"/>
                          <a:pt x="1138" y="783"/>
                          <a:pt x="1138" y="496"/>
                        </a:cubicBezTo>
                        <a:cubicBezTo>
                          <a:pt x="1138" y="218"/>
                          <a:pt x="920" y="12"/>
                          <a:pt x="65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7" name="Google Shape;7406;p82">
                <a:extLst>
                  <a:ext uri="{FF2B5EF4-FFF2-40B4-BE49-F238E27FC236}">
                    <a16:creationId xmlns:a16="http://schemas.microsoft.com/office/drawing/2014/main" id="{AB344853-5190-43D7-92DB-03B9C31B6CFE}"/>
                  </a:ext>
                </a:extLst>
              </p:cNvPr>
              <p:cNvGrpSpPr/>
              <p:nvPr/>
            </p:nvGrpSpPr>
            <p:grpSpPr>
              <a:xfrm>
                <a:off x="4558998" y="3188237"/>
                <a:ext cx="1280131" cy="1052746"/>
                <a:chOff x="4558998" y="3188237"/>
                <a:chExt cx="1280131" cy="1052746"/>
              </a:xfrm>
            </p:grpSpPr>
            <p:sp>
              <p:nvSpPr>
                <p:cNvPr id="217" name="Google Shape;7407;p82">
                  <a:extLst>
                    <a:ext uri="{FF2B5EF4-FFF2-40B4-BE49-F238E27FC236}">
                      <a16:creationId xmlns:a16="http://schemas.microsoft.com/office/drawing/2014/main" id="{BD2A3C27-E516-4625-B61B-B9C250471AB0}"/>
                    </a:ext>
                  </a:extLst>
                </p:cNvPr>
                <p:cNvSpPr/>
                <p:nvPr/>
              </p:nvSpPr>
              <p:spPr>
                <a:xfrm>
                  <a:off x="4916156" y="3750813"/>
                  <a:ext cx="8" cy="8"/>
                </a:xfrm>
                <a:custGeom>
                  <a:avLst/>
                  <a:gdLst/>
                  <a:ahLst/>
                  <a:cxnLst/>
                  <a:rect l="l" t="t" r="r" b="b"/>
                  <a:pathLst>
                    <a:path w="1" h="1" fill="none" extrusionOk="0">
                      <a:moveTo>
                        <a:pt x="0" y="0"/>
                      </a:move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218" name="Google Shape;7408;p82">
                  <a:extLst>
                    <a:ext uri="{FF2B5EF4-FFF2-40B4-BE49-F238E27FC236}">
                      <a16:creationId xmlns:a16="http://schemas.microsoft.com/office/drawing/2014/main" id="{BDB8A32C-8FF0-4673-9842-136A5BB76BB1}"/>
                    </a:ext>
                  </a:extLst>
                </p:cNvPr>
                <p:cNvGrpSpPr/>
                <p:nvPr/>
              </p:nvGrpSpPr>
              <p:grpSpPr>
                <a:xfrm>
                  <a:off x="4579164" y="3203653"/>
                  <a:ext cx="1244833" cy="1020397"/>
                  <a:chOff x="4579164" y="3203653"/>
                  <a:chExt cx="1244833" cy="1020397"/>
                </a:xfrm>
              </p:grpSpPr>
              <p:sp>
                <p:nvSpPr>
                  <p:cNvPr id="536" name="Google Shape;7409;p82">
                    <a:extLst>
                      <a:ext uri="{FF2B5EF4-FFF2-40B4-BE49-F238E27FC236}">
                        <a16:creationId xmlns:a16="http://schemas.microsoft.com/office/drawing/2014/main" id="{37D379C3-0ED0-4B65-B272-B62ED28765D8}"/>
                      </a:ext>
                    </a:extLst>
                  </p:cNvPr>
                  <p:cNvSpPr/>
                  <p:nvPr/>
                </p:nvSpPr>
                <p:spPr>
                  <a:xfrm>
                    <a:off x="5490144" y="3482892"/>
                    <a:ext cx="58995" cy="4955"/>
                  </a:xfrm>
                  <a:custGeom>
                    <a:avLst/>
                    <a:gdLst/>
                    <a:ahLst/>
                    <a:cxnLst/>
                    <a:rect l="l" t="t" r="r" b="b"/>
                    <a:pathLst>
                      <a:path w="7501" h="630" fill="none" extrusionOk="0">
                        <a:moveTo>
                          <a:pt x="0" y="630"/>
                        </a:moveTo>
                        <a:lnTo>
                          <a:pt x="750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37" name="Google Shape;7410;p82">
                    <a:extLst>
                      <a:ext uri="{FF2B5EF4-FFF2-40B4-BE49-F238E27FC236}">
                        <a16:creationId xmlns:a16="http://schemas.microsoft.com/office/drawing/2014/main" id="{0EB68CCA-3EA7-42A4-BEA0-16FECCA8320F}"/>
                      </a:ext>
                    </a:extLst>
                  </p:cNvPr>
                  <p:cNvSpPr/>
                  <p:nvPr/>
                </p:nvSpPr>
                <p:spPr>
                  <a:xfrm>
                    <a:off x="5490616" y="3482892"/>
                    <a:ext cx="66137" cy="77360"/>
                  </a:xfrm>
                  <a:custGeom>
                    <a:avLst/>
                    <a:gdLst/>
                    <a:ahLst/>
                    <a:cxnLst/>
                    <a:rect l="l" t="t" r="r" b="b"/>
                    <a:pathLst>
                      <a:path w="8409" h="9836" fill="none" extrusionOk="0">
                        <a:moveTo>
                          <a:pt x="1" y="1"/>
                        </a:moveTo>
                        <a:lnTo>
                          <a:pt x="8408" y="983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538" name="Google Shape;7411;p82">
                    <a:extLst>
                      <a:ext uri="{FF2B5EF4-FFF2-40B4-BE49-F238E27FC236}">
                        <a16:creationId xmlns:a16="http://schemas.microsoft.com/office/drawing/2014/main" id="{31531B0C-24A3-403B-884D-F6C0ADC39E55}"/>
                      </a:ext>
                    </a:extLst>
                  </p:cNvPr>
                  <p:cNvGrpSpPr/>
                  <p:nvPr/>
                </p:nvGrpSpPr>
                <p:grpSpPr>
                  <a:xfrm>
                    <a:off x="4579164" y="3203653"/>
                    <a:ext cx="1244833" cy="1020397"/>
                    <a:chOff x="4579164" y="3203653"/>
                    <a:chExt cx="1244833" cy="1020397"/>
                  </a:xfrm>
                </p:grpSpPr>
                <p:sp>
                  <p:nvSpPr>
                    <p:cNvPr id="539" name="Google Shape;7412;p82">
                      <a:extLst>
                        <a:ext uri="{FF2B5EF4-FFF2-40B4-BE49-F238E27FC236}">
                          <a16:creationId xmlns:a16="http://schemas.microsoft.com/office/drawing/2014/main" id="{D1445D34-FDE5-48F1-82EF-861148FBA98F}"/>
                        </a:ext>
                      </a:extLst>
                    </p:cNvPr>
                    <p:cNvSpPr/>
                    <p:nvPr/>
                  </p:nvSpPr>
                  <p:spPr>
                    <a:xfrm>
                      <a:off x="4787909" y="3833395"/>
                      <a:ext cx="69267" cy="22266"/>
                    </a:xfrm>
                    <a:custGeom>
                      <a:avLst/>
                      <a:gdLst/>
                      <a:ahLst/>
                      <a:cxnLst/>
                      <a:rect l="l" t="t" r="r" b="b"/>
                      <a:pathLst>
                        <a:path w="8807" h="2831" fill="none" extrusionOk="0">
                          <a:moveTo>
                            <a:pt x="8806" y="0"/>
                          </a:moveTo>
                          <a:lnTo>
                            <a:pt x="0" y="283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40" name="Google Shape;7413;p82">
                      <a:extLst>
                        <a:ext uri="{FF2B5EF4-FFF2-40B4-BE49-F238E27FC236}">
                          <a16:creationId xmlns:a16="http://schemas.microsoft.com/office/drawing/2014/main" id="{68BE1AFB-FAF8-4DCB-939B-D386F05A1629}"/>
                        </a:ext>
                      </a:extLst>
                    </p:cNvPr>
                    <p:cNvSpPr/>
                    <p:nvPr/>
                  </p:nvSpPr>
                  <p:spPr>
                    <a:xfrm>
                      <a:off x="4857263" y="3819695"/>
                      <a:ext cx="69936" cy="14181"/>
                    </a:xfrm>
                    <a:custGeom>
                      <a:avLst/>
                      <a:gdLst/>
                      <a:ahLst/>
                      <a:cxnLst/>
                      <a:rect l="l" t="t" r="r" b="b"/>
                      <a:pathLst>
                        <a:path w="8892" h="1803" fill="none" extrusionOk="0">
                          <a:moveTo>
                            <a:pt x="1" y="1803"/>
                          </a:moveTo>
                          <a:lnTo>
                            <a:pt x="8892"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541" name="Google Shape;7414;p82">
                      <a:extLst>
                        <a:ext uri="{FF2B5EF4-FFF2-40B4-BE49-F238E27FC236}">
                          <a16:creationId xmlns:a16="http://schemas.microsoft.com/office/drawing/2014/main" id="{7F8B4E78-3FF8-49B2-B359-B955EA952652}"/>
                        </a:ext>
                      </a:extLst>
                    </p:cNvPr>
                    <p:cNvGrpSpPr/>
                    <p:nvPr/>
                  </p:nvGrpSpPr>
                  <p:grpSpPr>
                    <a:xfrm>
                      <a:off x="4579164" y="3203653"/>
                      <a:ext cx="1244833" cy="1020397"/>
                      <a:chOff x="4579164" y="3203653"/>
                      <a:chExt cx="1244833" cy="1020397"/>
                    </a:xfrm>
                  </p:grpSpPr>
                  <p:sp>
                    <p:nvSpPr>
                      <p:cNvPr id="542" name="Google Shape;7415;p82">
                        <a:extLst>
                          <a:ext uri="{FF2B5EF4-FFF2-40B4-BE49-F238E27FC236}">
                            <a16:creationId xmlns:a16="http://schemas.microsoft.com/office/drawing/2014/main" id="{808CCED5-F2A6-4ED4-B54E-9346FA24FE3E}"/>
                          </a:ext>
                        </a:extLst>
                      </p:cNvPr>
                      <p:cNvSpPr/>
                      <p:nvPr/>
                    </p:nvSpPr>
                    <p:spPr>
                      <a:xfrm>
                        <a:off x="4930329" y="3363965"/>
                        <a:ext cx="23894" cy="102764"/>
                      </a:xfrm>
                      <a:custGeom>
                        <a:avLst/>
                        <a:gdLst/>
                        <a:ahLst/>
                        <a:cxnLst/>
                        <a:rect l="l" t="t" r="r" b="b"/>
                        <a:pathLst>
                          <a:path w="3038" h="13066" fill="none" extrusionOk="0">
                            <a:moveTo>
                              <a:pt x="3037" y="13065"/>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43" name="Google Shape;7416;p82">
                        <a:extLst>
                          <a:ext uri="{FF2B5EF4-FFF2-40B4-BE49-F238E27FC236}">
                            <a16:creationId xmlns:a16="http://schemas.microsoft.com/office/drawing/2014/main" id="{DD0CECCC-B5B0-405D-ADF0-554223658131}"/>
                          </a:ext>
                        </a:extLst>
                      </p:cNvPr>
                      <p:cNvSpPr/>
                      <p:nvPr/>
                    </p:nvSpPr>
                    <p:spPr>
                      <a:xfrm>
                        <a:off x="4849846" y="3385948"/>
                        <a:ext cx="104085" cy="79256"/>
                      </a:xfrm>
                      <a:custGeom>
                        <a:avLst/>
                        <a:gdLst/>
                        <a:ahLst/>
                        <a:cxnLst/>
                        <a:rect l="l" t="t" r="r" b="b"/>
                        <a:pathLst>
                          <a:path w="13234" h="10077" fill="none" extrusionOk="0">
                            <a:moveTo>
                              <a:pt x="0" y="0"/>
                            </a:moveTo>
                            <a:lnTo>
                              <a:pt x="13234" y="1007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44" name="Google Shape;7417;p82">
                        <a:extLst>
                          <a:ext uri="{FF2B5EF4-FFF2-40B4-BE49-F238E27FC236}">
                            <a16:creationId xmlns:a16="http://schemas.microsoft.com/office/drawing/2014/main" id="{B8010BF8-E75C-4E18-BA58-6A4F04A0CF65}"/>
                          </a:ext>
                        </a:extLst>
                      </p:cNvPr>
                      <p:cNvSpPr/>
                      <p:nvPr/>
                    </p:nvSpPr>
                    <p:spPr>
                      <a:xfrm>
                        <a:off x="4849650" y="3306598"/>
                        <a:ext cx="45869" cy="79358"/>
                      </a:xfrm>
                      <a:custGeom>
                        <a:avLst/>
                        <a:gdLst/>
                        <a:ahLst/>
                        <a:cxnLst/>
                        <a:rect l="l" t="t" r="r" b="b"/>
                        <a:pathLst>
                          <a:path w="5832" h="10090" fill="none" extrusionOk="0">
                            <a:moveTo>
                              <a:pt x="5831" y="0"/>
                            </a:moveTo>
                            <a:lnTo>
                              <a:pt x="1" y="1008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45" name="Google Shape;7418;p82">
                        <a:extLst>
                          <a:ext uri="{FF2B5EF4-FFF2-40B4-BE49-F238E27FC236}">
                            <a16:creationId xmlns:a16="http://schemas.microsoft.com/office/drawing/2014/main" id="{A2904D53-33D7-4E61-A537-8887ADBFB899}"/>
                          </a:ext>
                        </a:extLst>
                      </p:cNvPr>
                      <p:cNvSpPr/>
                      <p:nvPr/>
                    </p:nvSpPr>
                    <p:spPr>
                      <a:xfrm>
                        <a:off x="4849650" y="3361299"/>
                        <a:ext cx="84305" cy="24657"/>
                      </a:xfrm>
                      <a:custGeom>
                        <a:avLst/>
                        <a:gdLst/>
                        <a:ahLst/>
                        <a:cxnLst/>
                        <a:rect l="l" t="t" r="r" b="b"/>
                        <a:pathLst>
                          <a:path w="10719" h="3135" fill="none" extrusionOk="0">
                            <a:moveTo>
                              <a:pt x="1" y="3134"/>
                            </a:moveTo>
                            <a:lnTo>
                              <a:pt x="1071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46" name="Google Shape;7419;p82">
                        <a:extLst>
                          <a:ext uri="{FF2B5EF4-FFF2-40B4-BE49-F238E27FC236}">
                            <a16:creationId xmlns:a16="http://schemas.microsoft.com/office/drawing/2014/main" id="{A22EA45B-E962-4DF5-97AE-115773D6EA6C}"/>
                          </a:ext>
                        </a:extLst>
                      </p:cNvPr>
                      <p:cNvSpPr/>
                      <p:nvPr/>
                    </p:nvSpPr>
                    <p:spPr>
                      <a:xfrm>
                        <a:off x="4789616" y="3306598"/>
                        <a:ext cx="19702" cy="54709"/>
                      </a:xfrm>
                      <a:custGeom>
                        <a:avLst/>
                        <a:gdLst/>
                        <a:ahLst/>
                        <a:cxnLst/>
                        <a:rect l="l" t="t" r="r" b="b"/>
                        <a:pathLst>
                          <a:path w="2505" h="6956" fill="none" extrusionOk="0">
                            <a:moveTo>
                              <a:pt x="2505" y="6956"/>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47" name="Google Shape;7420;p82">
                        <a:extLst>
                          <a:ext uri="{FF2B5EF4-FFF2-40B4-BE49-F238E27FC236}">
                            <a16:creationId xmlns:a16="http://schemas.microsoft.com/office/drawing/2014/main" id="{BE3079EB-2970-476A-B265-3F12E9537CFD}"/>
                          </a:ext>
                        </a:extLst>
                      </p:cNvPr>
                      <p:cNvSpPr/>
                      <p:nvPr/>
                    </p:nvSpPr>
                    <p:spPr>
                      <a:xfrm>
                        <a:off x="4738242" y="3357500"/>
                        <a:ext cx="74883" cy="10280"/>
                      </a:xfrm>
                      <a:custGeom>
                        <a:avLst/>
                        <a:gdLst/>
                        <a:ahLst/>
                        <a:cxnLst/>
                        <a:rect l="l" t="t" r="r" b="b"/>
                        <a:pathLst>
                          <a:path w="9521" h="1307" fill="none" extrusionOk="0">
                            <a:moveTo>
                              <a:pt x="1" y="1307"/>
                            </a:moveTo>
                            <a:lnTo>
                              <a:pt x="952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48" name="Google Shape;7421;p82">
                        <a:extLst>
                          <a:ext uri="{FF2B5EF4-FFF2-40B4-BE49-F238E27FC236}">
                            <a16:creationId xmlns:a16="http://schemas.microsoft.com/office/drawing/2014/main" id="{C0DD7AD1-4A9F-4184-938D-2E6B76868EC2}"/>
                          </a:ext>
                        </a:extLst>
                      </p:cNvPr>
                      <p:cNvSpPr/>
                      <p:nvPr/>
                    </p:nvSpPr>
                    <p:spPr>
                      <a:xfrm>
                        <a:off x="4710274" y="3357500"/>
                        <a:ext cx="99044" cy="63557"/>
                      </a:xfrm>
                      <a:custGeom>
                        <a:avLst/>
                        <a:gdLst/>
                        <a:ahLst/>
                        <a:cxnLst/>
                        <a:rect l="l" t="t" r="r" b="b"/>
                        <a:pathLst>
                          <a:path w="12593" h="8081" fill="none" extrusionOk="0">
                            <a:moveTo>
                              <a:pt x="0" y="8081"/>
                            </a:moveTo>
                            <a:lnTo>
                              <a:pt x="12593"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49" name="Google Shape;7422;p82">
                        <a:extLst>
                          <a:ext uri="{FF2B5EF4-FFF2-40B4-BE49-F238E27FC236}">
                            <a16:creationId xmlns:a16="http://schemas.microsoft.com/office/drawing/2014/main" id="{54D14798-818B-4E7B-BE67-3EF3FE2CB32B}"/>
                          </a:ext>
                        </a:extLst>
                      </p:cNvPr>
                      <p:cNvSpPr/>
                      <p:nvPr/>
                    </p:nvSpPr>
                    <p:spPr>
                      <a:xfrm>
                        <a:off x="4809310" y="3306598"/>
                        <a:ext cx="87443" cy="50910"/>
                      </a:xfrm>
                      <a:custGeom>
                        <a:avLst/>
                        <a:gdLst/>
                        <a:ahLst/>
                        <a:cxnLst/>
                        <a:rect l="l" t="t" r="r" b="b"/>
                        <a:pathLst>
                          <a:path w="11118" h="6473" fill="none" extrusionOk="0">
                            <a:moveTo>
                              <a:pt x="1" y="6472"/>
                            </a:moveTo>
                            <a:lnTo>
                              <a:pt x="11118"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550" name="Google Shape;7423;p82">
                        <a:extLst>
                          <a:ext uri="{FF2B5EF4-FFF2-40B4-BE49-F238E27FC236}">
                            <a16:creationId xmlns:a16="http://schemas.microsoft.com/office/drawing/2014/main" id="{8B52407C-0F4A-46AA-8F5E-39635FC315D1}"/>
                          </a:ext>
                        </a:extLst>
                      </p:cNvPr>
                      <p:cNvGrpSpPr/>
                      <p:nvPr/>
                    </p:nvGrpSpPr>
                    <p:grpSpPr>
                      <a:xfrm>
                        <a:off x="4579164" y="3203653"/>
                        <a:ext cx="1244833" cy="1020397"/>
                        <a:chOff x="4579164" y="3203653"/>
                        <a:chExt cx="1244833" cy="1020397"/>
                      </a:xfrm>
                    </p:grpSpPr>
                    <p:sp>
                      <p:nvSpPr>
                        <p:cNvPr id="551" name="Google Shape;7424;p82">
                          <a:extLst>
                            <a:ext uri="{FF2B5EF4-FFF2-40B4-BE49-F238E27FC236}">
                              <a16:creationId xmlns:a16="http://schemas.microsoft.com/office/drawing/2014/main" id="{7A1F6B0B-47DA-4802-AA3A-E4A09C13EE10}"/>
                            </a:ext>
                          </a:extLst>
                        </p:cNvPr>
                        <p:cNvSpPr/>
                        <p:nvPr/>
                      </p:nvSpPr>
                      <p:spPr>
                        <a:xfrm>
                          <a:off x="4617986" y="3614284"/>
                          <a:ext cx="53002" cy="21031"/>
                        </a:xfrm>
                        <a:custGeom>
                          <a:avLst/>
                          <a:gdLst/>
                          <a:ahLst/>
                          <a:cxnLst/>
                          <a:rect l="l" t="t" r="r" b="b"/>
                          <a:pathLst>
                            <a:path w="6739" h="2674" fill="none" extrusionOk="0">
                              <a:moveTo>
                                <a:pt x="0" y="0"/>
                              </a:moveTo>
                              <a:lnTo>
                                <a:pt x="6738" y="267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52" name="Google Shape;7425;p82">
                          <a:extLst>
                            <a:ext uri="{FF2B5EF4-FFF2-40B4-BE49-F238E27FC236}">
                              <a16:creationId xmlns:a16="http://schemas.microsoft.com/office/drawing/2014/main" id="{BB934D8F-F6F2-46AB-967F-062F43197D5E}"/>
                            </a:ext>
                          </a:extLst>
                        </p:cNvPr>
                        <p:cNvSpPr/>
                        <p:nvPr/>
                      </p:nvSpPr>
                      <p:spPr>
                        <a:xfrm>
                          <a:off x="4624545" y="3589069"/>
                          <a:ext cx="43682" cy="63180"/>
                        </a:xfrm>
                        <a:custGeom>
                          <a:avLst/>
                          <a:gdLst/>
                          <a:ahLst/>
                          <a:cxnLst/>
                          <a:rect l="l" t="t" r="r" b="b"/>
                          <a:pathLst>
                            <a:path w="5554" h="8033" fill="none" extrusionOk="0">
                              <a:moveTo>
                                <a:pt x="1" y="8033"/>
                              </a:moveTo>
                              <a:lnTo>
                                <a:pt x="5553"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53" name="Google Shape;7426;p82">
                          <a:extLst>
                            <a:ext uri="{FF2B5EF4-FFF2-40B4-BE49-F238E27FC236}">
                              <a16:creationId xmlns:a16="http://schemas.microsoft.com/office/drawing/2014/main" id="{D3167DE9-1272-4D38-B11D-4C01AD1DC557}"/>
                            </a:ext>
                          </a:extLst>
                        </p:cNvPr>
                        <p:cNvSpPr/>
                        <p:nvPr/>
                      </p:nvSpPr>
                      <p:spPr>
                        <a:xfrm>
                          <a:off x="4668220" y="3517907"/>
                          <a:ext cx="112178" cy="71170"/>
                        </a:xfrm>
                        <a:custGeom>
                          <a:avLst/>
                          <a:gdLst/>
                          <a:ahLst/>
                          <a:cxnLst/>
                          <a:rect l="l" t="t" r="r" b="b"/>
                          <a:pathLst>
                            <a:path w="14263" h="9049" fill="none" extrusionOk="0">
                              <a:moveTo>
                                <a:pt x="0" y="9049"/>
                              </a:moveTo>
                              <a:lnTo>
                                <a:pt x="14262"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54" name="Google Shape;7427;p82">
                          <a:extLst>
                            <a:ext uri="{FF2B5EF4-FFF2-40B4-BE49-F238E27FC236}">
                              <a16:creationId xmlns:a16="http://schemas.microsoft.com/office/drawing/2014/main" id="{6A3E64EA-587E-4D9D-9F15-C5146E5CB2B4}"/>
                            </a:ext>
                          </a:extLst>
                        </p:cNvPr>
                        <p:cNvSpPr/>
                        <p:nvPr/>
                      </p:nvSpPr>
                      <p:spPr>
                        <a:xfrm>
                          <a:off x="4706562" y="3516766"/>
                          <a:ext cx="77455" cy="79924"/>
                        </a:xfrm>
                        <a:custGeom>
                          <a:avLst/>
                          <a:gdLst/>
                          <a:ahLst/>
                          <a:cxnLst/>
                          <a:rect l="l" t="t" r="r" b="b"/>
                          <a:pathLst>
                            <a:path w="9848" h="10162" fill="none" extrusionOk="0">
                              <a:moveTo>
                                <a:pt x="0" y="10161"/>
                              </a:moveTo>
                              <a:lnTo>
                                <a:pt x="984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55" name="Google Shape;7428;p82">
                          <a:extLst>
                            <a:ext uri="{FF2B5EF4-FFF2-40B4-BE49-F238E27FC236}">
                              <a16:creationId xmlns:a16="http://schemas.microsoft.com/office/drawing/2014/main" id="{8485C61F-EC0B-4D0F-A3B1-DD11C162A1B0}"/>
                            </a:ext>
                          </a:extLst>
                        </p:cNvPr>
                        <p:cNvSpPr/>
                        <p:nvPr/>
                      </p:nvSpPr>
                      <p:spPr>
                        <a:xfrm>
                          <a:off x="4763646" y="3516766"/>
                          <a:ext cx="20370" cy="52806"/>
                        </a:xfrm>
                        <a:custGeom>
                          <a:avLst/>
                          <a:gdLst/>
                          <a:ahLst/>
                          <a:cxnLst/>
                          <a:rect l="l" t="t" r="r" b="b"/>
                          <a:pathLst>
                            <a:path w="2590" h="6714" fill="none" extrusionOk="0">
                              <a:moveTo>
                                <a:pt x="0" y="6714"/>
                              </a:moveTo>
                              <a:lnTo>
                                <a:pt x="258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56" name="Google Shape;7429;p82">
                          <a:extLst>
                            <a:ext uri="{FF2B5EF4-FFF2-40B4-BE49-F238E27FC236}">
                              <a16:creationId xmlns:a16="http://schemas.microsoft.com/office/drawing/2014/main" id="{C0483D61-AE73-4C23-936A-F9276DAC23CF}"/>
                            </a:ext>
                          </a:extLst>
                        </p:cNvPr>
                        <p:cNvSpPr/>
                        <p:nvPr/>
                      </p:nvSpPr>
                      <p:spPr>
                        <a:xfrm>
                          <a:off x="4783151" y="3520565"/>
                          <a:ext cx="45861" cy="97432"/>
                        </a:xfrm>
                        <a:custGeom>
                          <a:avLst/>
                          <a:gdLst/>
                          <a:ahLst/>
                          <a:cxnLst/>
                          <a:rect l="l" t="t" r="r" b="b"/>
                          <a:pathLst>
                            <a:path w="5831" h="12388" fill="none" extrusionOk="0">
                              <a:moveTo>
                                <a:pt x="5831" y="1238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57" name="Google Shape;7430;p82">
                          <a:extLst>
                            <a:ext uri="{FF2B5EF4-FFF2-40B4-BE49-F238E27FC236}">
                              <a16:creationId xmlns:a16="http://schemas.microsoft.com/office/drawing/2014/main" id="{2F781566-AE74-4C9E-A5EF-ABA4E96FE6F5}"/>
                            </a:ext>
                          </a:extLst>
                        </p:cNvPr>
                        <p:cNvSpPr/>
                        <p:nvPr/>
                      </p:nvSpPr>
                      <p:spPr>
                        <a:xfrm>
                          <a:off x="4738242" y="3483175"/>
                          <a:ext cx="44917" cy="37398"/>
                        </a:xfrm>
                        <a:custGeom>
                          <a:avLst/>
                          <a:gdLst/>
                          <a:ahLst/>
                          <a:cxnLst/>
                          <a:rect l="l" t="t" r="r" b="b"/>
                          <a:pathLst>
                            <a:path w="5711" h="4755" fill="none" extrusionOk="0">
                              <a:moveTo>
                                <a:pt x="1" y="1"/>
                              </a:moveTo>
                              <a:lnTo>
                                <a:pt x="5710" y="475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58" name="Google Shape;7431;p82">
                          <a:extLst>
                            <a:ext uri="{FF2B5EF4-FFF2-40B4-BE49-F238E27FC236}">
                              <a16:creationId xmlns:a16="http://schemas.microsoft.com/office/drawing/2014/main" id="{14814D6B-D60B-499A-84F0-1254E47EA599}"/>
                            </a:ext>
                          </a:extLst>
                        </p:cNvPr>
                        <p:cNvSpPr/>
                        <p:nvPr/>
                      </p:nvSpPr>
                      <p:spPr>
                        <a:xfrm>
                          <a:off x="4704941" y="3501823"/>
                          <a:ext cx="78217" cy="18750"/>
                        </a:xfrm>
                        <a:custGeom>
                          <a:avLst/>
                          <a:gdLst/>
                          <a:ahLst/>
                          <a:cxnLst/>
                          <a:rect l="l" t="t" r="r" b="b"/>
                          <a:pathLst>
                            <a:path w="9945" h="2384" fill="none" extrusionOk="0">
                              <a:moveTo>
                                <a:pt x="1" y="1"/>
                              </a:moveTo>
                              <a:lnTo>
                                <a:pt x="9944" y="238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59" name="Google Shape;7432;p82">
                          <a:extLst>
                            <a:ext uri="{FF2B5EF4-FFF2-40B4-BE49-F238E27FC236}">
                              <a16:creationId xmlns:a16="http://schemas.microsoft.com/office/drawing/2014/main" id="{7F2CC32B-F8AB-4D5B-BA1C-C800C8E73134}"/>
                            </a:ext>
                          </a:extLst>
                        </p:cNvPr>
                        <p:cNvSpPr/>
                        <p:nvPr/>
                      </p:nvSpPr>
                      <p:spPr>
                        <a:xfrm>
                          <a:off x="4668220" y="3520565"/>
                          <a:ext cx="115796" cy="19324"/>
                        </a:xfrm>
                        <a:custGeom>
                          <a:avLst/>
                          <a:gdLst/>
                          <a:ahLst/>
                          <a:cxnLst/>
                          <a:rect l="l" t="t" r="r" b="b"/>
                          <a:pathLst>
                            <a:path w="14723" h="2457" fill="none" extrusionOk="0">
                              <a:moveTo>
                                <a:pt x="0" y="2457"/>
                              </a:moveTo>
                              <a:lnTo>
                                <a:pt x="14722"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60" name="Google Shape;7433;p82">
                          <a:extLst>
                            <a:ext uri="{FF2B5EF4-FFF2-40B4-BE49-F238E27FC236}">
                              <a16:creationId xmlns:a16="http://schemas.microsoft.com/office/drawing/2014/main" id="{2D0F0C30-0AA6-4ADF-9225-9269ABDE82CE}"/>
                            </a:ext>
                          </a:extLst>
                        </p:cNvPr>
                        <p:cNvSpPr/>
                        <p:nvPr/>
                      </p:nvSpPr>
                      <p:spPr>
                        <a:xfrm>
                          <a:off x="4813117" y="3462915"/>
                          <a:ext cx="40347" cy="51193"/>
                        </a:xfrm>
                        <a:custGeom>
                          <a:avLst/>
                          <a:gdLst/>
                          <a:ahLst/>
                          <a:cxnLst/>
                          <a:rect l="l" t="t" r="r" b="b"/>
                          <a:pathLst>
                            <a:path w="5130" h="6509" fill="none" extrusionOk="0">
                              <a:moveTo>
                                <a:pt x="5130" y="6508"/>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61" name="Google Shape;7434;p82">
                          <a:extLst>
                            <a:ext uri="{FF2B5EF4-FFF2-40B4-BE49-F238E27FC236}">
                              <a16:creationId xmlns:a16="http://schemas.microsoft.com/office/drawing/2014/main" id="{EEDF805C-BD18-4354-84A9-6AC6FBCF9603}"/>
                            </a:ext>
                          </a:extLst>
                        </p:cNvPr>
                        <p:cNvSpPr/>
                        <p:nvPr/>
                      </p:nvSpPr>
                      <p:spPr>
                        <a:xfrm>
                          <a:off x="4787807" y="3462915"/>
                          <a:ext cx="25317" cy="55000"/>
                        </a:xfrm>
                        <a:custGeom>
                          <a:avLst/>
                          <a:gdLst/>
                          <a:ahLst/>
                          <a:cxnLst/>
                          <a:rect l="l" t="t" r="r" b="b"/>
                          <a:pathLst>
                            <a:path w="3219" h="6993" fill="none" extrusionOk="0">
                              <a:moveTo>
                                <a:pt x="1" y="6992"/>
                              </a:moveTo>
                              <a:lnTo>
                                <a:pt x="321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62" name="Google Shape;7435;p82">
                          <a:extLst>
                            <a:ext uri="{FF2B5EF4-FFF2-40B4-BE49-F238E27FC236}">
                              <a16:creationId xmlns:a16="http://schemas.microsoft.com/office/drawing/2014/main" id="{F0634E9B-F9C4-4E24-9410-CD414A2BD2FD}"/>
                            </a:ext>
                          </a:extLst>
                        </p:cNvPr>
                        <p:cNvSpPr/>
                        <p:nvPr/>
                      </p:nvSpPr>
                      <p:spPr>
                        <a:xfrm>
                          <a:off x="4781342" y="3514100"/>
                          <a:ext cx="72311" cy="6953"/>
                        </a:xfrm>
                        <a:custGeom>
                          <a:avLst/>
                          <a:gdLst/>
                          <a:ahLst/>
                          <a:cxnLst/>
                          <a:rect l="l" t="t" r="r" b="b"/>
                          <a:pathLst>
                            <a:path w="9194" h="884" fill="none" extrusionOk="0">
                              <a:moveTo>
                                <a:pt x="0" y="883"/>
                              </a:moveTo>
                              <a:lnTo>
                                <a:pt x="9194"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63" name="Google Shape;7436;p82">
                          <a:extLst>
                            <a:ext uri="{FF2B5EF4-FFF2-40B4-BE49-F238E27FC236}">
                              <a16:creationId xmlns:a16="http://schemas.microsoft.com/office/drawing/2014/main" id="{F18D3F74-CE9A-454D-BE26-2ECC5C4787DB}"/>
                            </a:ext>
                          </a:extLst>
                        </p:cNvPr>
                        <p:cNvSpPr/>
                        <p:nvPr/>
                      </p:nvSpPr>
                      <p:spPr>
                        <a:xfrm>
                          <a:off x="4853645" y="3514100"/>
                          <a:ext cx="26175" cy="59184"/>
                        </a:xfrm>
                        <a:custGeom>
                          <a:avLst/>
                          <a:gdLst/>
                          <a:ahLst/>
                          <a:cxnLst/>
                          <a:rect l="l" t="t" r="r" b="b"/>
                          <a:pathLst>
                            <a:path w="3328" h="7525" fill="none" extrusionOk="0">
                              <a:moveTo>
                                <a:pt x="1" y="0"/>
                              </a:moveTo>
                              <a:lnTo>
                                <a:pt x="3328" y="752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64" name="Google Shape;7437;p82">
                          <a:extLst>
                            <a:ext uri="{FF2B5EF4-FFF2-40B4-BE49-F238E27FC236}">
                              <a16:creationId xmlns:a16="http://schemas.microsoft.com/office/drawing/2014/main" id="{A910FC7F-1D40-4699-B2EC-6DEC48832722}"/>
                            </a:ext>
                          </a:extLst>
                        </p:cNvPr>
                        <p:cNvSpPr/>
                        <p:nvPr/>
                      </p:nvSpPr>
                      <p:spPr>
                        <a:xfrm>
                          <a:off x="4827392" y="3514100"/>
                          <a:ext cx="26261" cy="100381"/>
                        </a:xfrm>
                        <a:custGeom>
                          <a:avLst/>
                          <a:gdLst/>
                          <a:ahLst/>
                          <a:cxnLst/>
                          <a:rect l="l" t="t" r="r" b="b"/>
                          <a:pathLst>
                            <a:path w="3339" h="12763" fill="none" extrusionOk="0">
                              <a:moveTo>
                                <a:pt x="3339" y="0"/>
                              </a:moveTo>
                              <a:lnTo>
                                <a:pt x="0" y="1276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565" name="Google Shape;7438;p82">
                          <a:extLst>
                            <a:ext uri="{FF2B5EF4-FFF2-40B4-BE49-F238E27FC236}">
                              <a16:creationId xmlns:a16="http://schemas.microsoft.com/office/drawing/2014/main" id="{7A581599-7CC5-4B79-9077-6FDE74B8C7AF}"/>
                            </a:ext>
                          </a:extLst>
                        </p:cNvPr>
                        <p:cNvGrpSpPr/>
                        <p:nvPr/>
                      </p:nvGrpSpPr>
                      <p:grpSpPr>
                        <a:xfrm>
                          <a:off x="4579164" y="3203653"/>
                          <a:ext cx="1244833" cy="1020397"/>
                          <a:chOff x="4579164" y="3203653"/>
                          <a:chExt cx="1244833" cy="1020397"/>
                        </a:xfrm>
                      </p:grpSpPr>
                      <p:sp>
                        <p:nvSpPr>
                          <p:cNvPr id="566" name="Google Shape;7439;p82">
                            <a:extLst>
                              <a:ext uri="{FF2B5EF4-FFF2-40B4-BE49-F238E27FC236}">
                                <a16:creationId xmlns:a16="http://schemas.microsoft.com/office/drawing/2014/main" id="{915F82D1-3E62-4D56-8571-4A83E7A79436}"/>
                              </a:ext>
                            </a:extLst>
                          </p:cNvPr>
                          <p:cNvSpPr/>
                          <p:nvPr/>
                        </p:nvSpPr>
                        <p:spPr>
                          <a:xfrm>
                            <a:off x="4879812" y="3466721"/>
                            <a:ext cx="74411" cy="106563"/>
                          </a:xfrm>
                          <a:custGeom>
                            <a:avLst/>
                            <a:gdLst/>
                            <a:ahLst/>
                            <a:cxnLst/>
                            <a:rect l="l" t="t" r="r" b="b"/>
                            <a:pathLst>
                              <a:path w="9461" h="13549" fill="none" extrusionOk="0">
                                <a:moveTo>
                                  <a:pt x="1" y="13549"/>
                                </a:moveTo>
                                <a:lnTo>
                                  <a:pt x="946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67" name="Google Shape;7440;p82">
                            <a:extLst>
                              <a:ext uri="{FF2B5EF4-FFF2-40B4-BE49-F238E27FC236}">
                                <a16:creationId xmlns:a16="http://schemas.microsoft.com/office/drawing/2014/main" id="{56B6D4CC-86CD-42E7-9281-0901DAC09513}"/>
                              </a:ext>
                            </a:extLst>
                          </p:cNvPr>
                          <p:cNvSpPr/>
                          <p:nvPr/>
                        </p:nvSpPr>
                        <p:spPr>
                          <a:xfrm>
                            <a:off x="4954215" y="3408017"/>
                            <a:ext cx="105989" cy="58712"/>
                          </a:xfrm>
                          <a:custGeom>
                            <a:avLst/>
                            <a:gdLst/>
                            <a:ahLst/>
                            <a:cxnLst/>
                            <a:rect l="l" t="t" r="r" b="b"/>
                            <a:pathLst>
                              <a:path w="13476" h="7465" fill="none" extrusionOk="0">
                                <a:moveTo>
                                  <a:pt x="0" y="7464"/>
                                </a:moveTo>
                                <a:lnTo>
                                  <a:pt x="13476"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68" name="Google Shape;7441;p82">
                            <a:extLst>
                              <a:ext uri="{FF2B5EF4-FFF2-40B4-BE49-F238E27FC236}">
                                <a16:creationId xmlns:a16="http://schemas.microsoft.com/office/drawing/2014/main" id="{4AD85B4A-1F25-4B0A-A905-061E7547DF0A}"/>
                              </a:ext>
                            </a:extLst>
                          </p:cNvPr>
                          <p:cNvSpPr/>
                          <p:nvPr/>
                        </p:nvSpPr>
                        <p:spPr>
                          <a:xfrm>
                            <a:off x="4953924" y="3465195"/>
                            <a:ext cx="119792" cy="54811"/>
                          </a:xfrm>
                          <a:custGeom>
                            <a:avLst/>
                            <a:gdLst/>
                            <a:ahLst/>
                            <a:cxnLst/>
                            <a:rect l="l" t="t" r="r" b="b"/>
                            <a:pathLst>
                              <a:path w="15231" h="6969" fill="none" extrusionOk="0">
                                <a:moveTo>
                                  <a:pt x="1" y="1"/>
                                </a:moveTo>
                                <a:lnTo>
                                  <a:pt x="15231" y="696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69" name="Google Shape;7442;p82">
                            <a:extLst>
                              <a:ext uri="{FF2B5EF4-FFF2-40B4-BE49-F238E27FC236}">
                                <a16:creationId xmlns:a16="http://schemas.microsoft.com/office/drawing/2014/main" id="{68C36F72-E1FB-466E-8E23-87BB80F190B9}"/>
                              </a:ext>
                            </a:extLst>
                          </p:cNvPr>
                          <p:cNvSpPr/>
                          <p:nvPr/>
                        </p:nvSpPr>
                        <p:spPr>
                          <a:xfrm>
                            <a:off x="5073708" y="3521045"/>
                            <a:ext cx="26938" cy="71839"/>
                          </a:xfrm>
                          <a:custGeom>
                            <a:avLst/>
                            <a:gdLst/>
                            <a:ahLst/>
                            <a:cxnLst/>
                            <a:rect l="l" t="t" r="r" b="b"/>
                            <a:pathLst>
                              <a:path w="3425" h="9134" fill="none" extrusionOk="0">
                                <a:moveTo>
                                  <a:pt x="1" y="0"/>
                                </a:moveTo>
                                <a:lnTo>
                                  <a:pt x="3424" y="913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0" name="Google Shape;7443;p82">
                            <a:extLst>
                              <a:ext uri="{FF2B5EF4-FFF2-40B4-BE49-F238E27FC236}">
                                <a16:creationId xmlns:a16="http://schemas.microsoft.com/office/drawing/2014/main" id="{735F73B2-3274-441C-81C9-451A3C369106}"/>
                              </a:ext>
                            </a:extLst>
                          </p:cNvPr>
                          <p:cNvSpPr/>
                          <p:nvPr/>
                        </p:nvSpPr>
                        <p:spPr>
                          <a:xfrm>
                            <a:off x="5100637" y="3586309"/>
                            <a:ext cx="26741" cy="81167"/>
                          </a:xfrm>
                          <a:custGeom>
                            <a:avLst/>
                            <a:gdLst/>
                            <a:ahLst/>
                            <a:cxnLst/>
                            <a:rect l="l" t="t" r="r" b="b"/>
                            <a:pathLst>
                              <a:path w="3400" h="10320" fill="none" extrusionOk="0">
                                <a:moveTo>
                                  <a:pt x="3399" y="1031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1" name="Google Shape;7444;p82">
                            <a:extLst>
                              <a:ext uri="{FF2B5EF4-FFF2-40B4-BE49-F238E27FC236}">
                                <a16:creationId xmlns:a16="http://schemas.microsoft.com/office/drawing/2014/main" id="{7FCD5B24-DF88-4AA5-B764-C441CFAEFF13}"/>
                              </a:ext>
                            </a:extLst>
                          </p:cNvPr>
                          <p:cNvSpPr/>
                          <p:nvPr/>
                        </p:nvSpPr>
                        <p:spPr>
                          <a:xfrm>
                            <a:off x="5088549" y="3252840"/>
                            <a:ext cx="693968" cy="520624"/>
                          </a:xfrm>
                          <a:custGeom>
                            <a:avLst/>
                            <a:gdLst/>
                            <a:ahLst/>
                            <a:cxnLst/>
                            <a:rect l="l" t="t" r="r" b="b"/>
                            <a:pathLst>
                              <a:path w="88235" h="66195" fill="none" extrusionOk="0">
                                <a:moveTo>
                                  <a:pt x="1" y="63509"/>
                                </a:moveTo>
                                <a:lnTo>
                                  <a:pt x="1537" y="42400"/>
                                </a:lnTo>
                                <a:lnTo>
                                  <a:pt x="10077" y="22210"/>
                                </a:lnTo>
                                <a:cubicBezTo>
                                  <a:pt x="10077" y="22210"/>
                                  <a:pt x="14202" y="33218"/>
                                  <a:pt x="14202" y="32384"/>
                                </a:cubicBezTo>
                                <a:cubicBezTo>
                                  <a:pt x="14202" y="31561"/>
                                  <a:pt x="26009" y="8976"/>
                                  <a:pt x="26009" y="8976"/>
                                </a:cubicBezTo>
                                <a:lnTo>
                                  <a:pt x="33618" y="31077"/>
                                </a:lnTo>
                                <a:lnTo>
                                  <a:pt x="15025" y="46779"/>
                                </a:lnTo>
                                <a:lnTo>
                                  <a:pt x="36037" y="48944"/>
                                </a:lnTo>
                                <a:lnTo>
                                  <a:pt x="27557" y="58863"/>
                                </a:lnTo>
                                <a:lnTo>
                                  <a:pt x="40803" y="66194"/>
                                </a:lnTo>
                                <a:lnTo>
                                  <a:pt x="43586" y="48448"/>
                                </a:lnTo>
                                <a:lnTo>
                                  <a:pt x="51122" y="29734"/>
                                </a:lnTo>
                                <a:lnTo>
                                  <a:pt x="49670" y="16694"/>
                                </a:lnTo>
                                <a:lnTo>
                                  <a:pt x="65263" y="21376"/>
                                </a:lnTo>
                                <a:lnTo>
                                  <a:pt x="68819" y="9448"/>
                                </a:lnTo>
                                <a:lnTo>
                                  <a:pt x="66098" y="1"/>
                                </a:lnTo>
                                <a:lnTo>
                                  <a:pt x="88235" y="2006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2" name="Google Shape;7445;p82">
                            <a:extLst>
                              <a:ext uri="{FF2B5EF4-FFF2-40B4-BE49-F238E27FC236}">
                                <a16:creationId xmlns:a16="http://schemas.microsoft.com/office/drawing/2014/main" id="{3F59CCD4-DAC5-4A91-A04A-927D05C0C0F6}"/>
                              </a:ext>
                            </a:extLst>
                          </p:cNvPr>
                          <p:cNvSpPr/>
                          <p:nvPr/>
                        </p:nvSpPr>
                        <p:spPr>
                          <a:xfrm>
                            <a:off x="5060203" y="3203653"/>
                            <a:ext cx="544588" cy="316354"/>
                          </a:xfrm>
                          <a:custGeom>
                            <a:avLst/>
                            <a:gdLst/>
                            <a:ahLst/>
                            <a:cxnLst/>
                            <a:rect l="l" t="t" r="r" b="b"/>
                            <a:pathLst>
                              <a:path w="69242" h="40223" fill="none" extrusionOk="0">
                                <a:moveTo>
                                  <a:pt x="69242" y="6255"/>
                                </a:moveTo>
                                <a:lnTo>
                                  <a:pt x="53274" y="22948"/>
                                </a:lnTo>
                                <a:lnTo>
                                  <a:pt x="45532" y="5432"/>
                                </a:lnTo>
                                <a:lnTo>
                                  <a:pt x="29613" y="14747"/>
                                </a:lnTo>
                                <a:lnTo>
                                  <a:pt x="28790" y="1"/>
                                </a:lnTo>
                                <a:lnTo>
                                  <a:pt x="13500" y="28912"/>
                                </a:lnTo>
                                <a:lnTo>
                                  <a:pt x="4306" y="13089"/>
                                </a:lnTo>
                                <a:lnTo>
                                  <a:pt x="0" y="25984"/>
                                </a:lnTo>
                                <a:lnTo>
                                  <a:pt x="1718" y="4022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3" name="Google Shape;7446;p82">
                            <a:extLst>
                              <a:ext uri="{FF2B5EF4-FFF2-40B4-BE49-F238E27FC236}">
                                <a16:creationId xmlns:a16="http://schemas.microsoft.com/office/drawing/2014/main" id="{497FD00B-3634-45BE-8CF4-DD2ADA8AE647}"/>
                              </a:ext>
                            </a:extLst>
                          </p:cNvPr>
                          <p:cNvSpPr/>
                          <p:nvPr/>
                        </p:nvSpPr>
                        <p:spPr>
                          <a:xfrm>
                            <a:off x="5127371" y="3507533"/>
                            <a:ext cx="124739" cy="267835"/>
                          </a:xfrm>
                          <a:custGeom>
                            <a:avLst/>
                            <a:gdLst/>
                            <a:ahLst/>
                            <a:cxnLst/>
                            <a:rect l="l" t="t" r="r" b="b"/>
                            <a:pathLst>
                              <a:path w="15860" h="34054" fill="none" extrusionOk="0">
                                <a:moveTo>
                                  <a:pt x="9266" y="1"/>
                                </a:moveTo>
                                <a:lnTo>
                                  <a:pt x="10101" y="14396"/>
                                </a:lnTo>
                                <a:lnTo>
                                  <a:pt x="15859" y="34053"/>
                                </a:lnTo>
                                <a:lnTo>
                                  <a:pt x="0" y="19851"/>
                                </a:lnTo>
                                <a:lnTo>
                                  <a:pt x="1234" y="3364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4" name="Google Shape;7447;p82">
                            <a:extLst>
                              <a:ext uri="{FF2B5EF4-FFF2-40B4-BE49-F238E27FC236}">
                                <a16:creationId xmlns:a16="http://schemas.microsoft.com/office/drawing/2014/main" id="{FBE36FED-AA33-44AB-8E18-0DCBAF0909E0}"/>
                              </a:ext>
                            </a:extLst>
                          </p:cNvPr>
                          <p:cNvSpPr/>
                          <p:nvPr/>
                        </p:nvSpPr>
                        <p:spPr>
                          <a:xfrm>
                            <a:off x="5100637" y="3507533"/>
                            <a:ext cx="99618" cy="78784"/>
                          </a:xfrm>
                          <a:custGeom>
                            <a:avLst/>
                            <a:gdLst/>
                            <a:ahLst/>
                            <a:cxnLst/>
                            <a:rect l="l" t="t" r="r" b="b"/>
                            <a:pathLst>
                              <a:path w="12666" h="10017" fill="none" extrusionOk="0">
                                <a:moveTo>
                                  <a:pt x="0" y="10017"/>
                                </a:moveTo>
                                <a:lnTo>
                                  <a:pt x="12665"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5" name="Google Shape;7448;p82">
                            <a:extLst>
                              <a:ext uri="{FF2B5EF4-FFF2-40B4-BE49-F238E27FC236}">
                                <a16:creationId xmlns:a16="http://schemas.microsoft.com/office/drawing/2014/main" id="{70A9870D-1C6B-45FB-BBBA-8BAD92C62844}"/>
                              </a:ext>
                            </a:extLst>
                          </p:cNvPr>
                          <p:cNvSpPr/>
                          <p:nvPr/>
                        </p:nvSpPr>
                        <p:spPr>
                          <a:xfrm>
                            <a:off x="5200248" y="3501068"/>
                            <a:ext cx="156514" cy="6473"/>
                          </a:xfrm>
                          <a:custGeom>
                            <a:avLst/>
                            <a:gdLst/>
                            <a:ahLst/>
                            <a:cxnLst/>
                            <a:rect l="l" t="t" r="r" b="b"/>
                            <a:pathLst>
                              <a:path w="19900" h="823" fill="none" extrusionOk="0">
                                <a:moveTo>
                                  <a:pt x="0" y="823"/>
                                </a:moveTo>
                                <a:lnTo>
                                  <a:pt x="1990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6" name="Google Shape;7449;p82">
                            <a:extLst>
                              <a:ext uri="{FF2B5EF4-FFF2-40B4-BE49-F238E27FC236}">
                                <a16:creationId xmlns:a16="http://schemas.microsoft.com/office/drawing/2014/main" id="{17F7333A-606F-4627-BD25-00C0D8A0EDBD}"/>
                              </a:ext>
                            </a:extLst>
                          </p:cNvPr>
                          <p:cNvSpPr/>
                          <p:nvPr/>
                        </p:nvSpPr>
                        <p:spPr>
                          <a:xfrm>
                            <a:off x="5127371" y="3507533"/>
                            <a:ext cx="72885" cy="155853"/>
                          </a:xfrm>
                          <a:custGeom>
                            <a:avLst/>
                            <a:gdLst/>
                            <a:ahLst/>
                            <a:cxnLst/>
                            <a:rect l="l" t="t" r="r" b="b"/>
                            <a:pathLst>
                              <a:path w="9267" h="19816" fill="none" extrusionOk="0">
                                <a:moveTo>
                                  <a:pt x="9266" y="1"/>
                                </a:moveTo>
                                <a:lnTo>
                                  <a:pt x="0" y="1981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7" name="Google Shape;7450;p82">
                            <a:extLst>
                              <a:ext uri="{FF2B5EF4-FFF2-40B4-BE49-F238E27FC236}">
                                <a16:creationId xmlns:a16="http://schemas.microsoft.com/office/drawing/2014/main" id="{2210415A-CEC1-401B-9123-AA8A776E330C}"/>
                              </a:ext>
                            </a:extLst>
                          </p:cNvPr>
                          <p:cNvSpPr/>
                          <p:nvPr/>
                        </p:nvSpPr>
                        <p:spPr>
                          <a:xfrm>
                            <a:off x="5352947" y="3384139"/>
                            <a:ext cx="126265" cy="117692"/>
                          </a:xfrm>
                          <a:custGeom>
                            <a:avLst/>
                            <a:gdLst/>
                            <a:ahLst/>
                            <a:cxnLst/>
                            <a:rect l="l" t="t" r="r" b="b"/>
                            <a:pathLst>
                              <a:path w="16054" h="14964" fill="none" extrusionOk="0">
                                <a:moveTo>
                                  <a:pt x="1" y="14964"/>
                                </a:moveTo>
                                <a:lnTo>
                                  <a:pt x="16053"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8" name="Google Shape;7451;p82">
                            <a:extLst>
                              <a:ext uri="{FF2B5EF4-FFF2-40B4-BE49-F238E27FC236}">
                                <a16:creationId xmlns:a16="http://schemas.microsoft.com/office/drawing/2014/main" id="{D3903341-54C5-4439-B1CA-2BD8CF285578}"/>
                              </a:ext>
                            </a:extLst>
                          </p:cNvPr>
                          <p:cNvSpPr/>
                          <p:nvPr/>
                        </p:nvSpPr>
                        <p:spPr>
                          <a:xfrm>
                            <a:off x="5356753" y="3246375"/>
                            <a:ext cx="61567" cy="254700"/>
                          </a:xfrm>
                          <a:custGeom>
                            <a:avLst/>
                            <a:gdLst/>
                            <a:ahLst/>
                            <a:cxnLst/>
                            <a:rect l="l" t="t" r="r" b="b"/>
                            <a:pathLst>
                              <a:path w="7828" h="32384" fill="none" extrusionOk="0">
                                <a:moveTo>
                                  <a:pt x="1" y="32383"/>
                                </a:moveTo>
                                <a:lnTo>
                                  <a:pt x="782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79" name="Google Shape;7452;p82">
                            <a:extLst>
                              <a:ext uri="{FF2B5EF4-FFF2-40B4-BE49-F238E27FC236}">
                                <a16:creationId xmlns:a16="http://schemas.microsoft.com/office/drawing/2014/main" id="{32D1E78F-55B7-47CB-8E63-0399485D1B68}"/>
                              </a:ext>
                            </a:extLst>
                          </p:cNvPr>
                          <p:cNvSpPr/>
                          <p:nvPr/>
                        </p:nvSpPr>
                        <p:spPr>
                          <a:xfrm>
                            <a:off x="5352947" y="3486698"/>
                            <a:ext cx="141483" cy="10571"/>
                          </a:xfrm>
                          <a:custGeom>
                            <a:avLst/>
                            <a:gdLst/>
                            <a:ahLst/>
                            <a:cxnLst/>
                            <a:rect l="l" t="t" r="r" b="b"/>
                            <a:pathLst>
                              <a:path w="17989" h="1344" fill="none" extrusionOk="0">
                                <a:moveTo>
                                  <a:pt x="1" y="1343"/>
                                </a:moveTo>
                                <a:lnTo>
                                  <a:pt x="1798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0" name="Google Shape;7453;p82">
                            <a:extLst>
                              <a:ext uri="{FF2B5EF4-FFF2-40B4-BE49-F238E27FC236}">
                                <a16:creationId xmlns:a16="http://schemas.microsoft.com/office/drawing/2014/main" id="{595063E6-BEE3-412B-9A77-050BDFF486EA}"/>
                              </a:ext>
                            </a:extLst>
                          </p:cNvPr>
                          <p:cNvSpPr/>
                          <p:nvPr/>
                        </p:nvSpPr>
                        <p:spPr>
                          <a:xfrm>
                            <a:off x="5353898" y="3501068"/>
                            <a:ext cx="18089" cy="136725"/>
                          </a:xfrm>
                          <a:custGeom>
                            <a:avLst/>
                            <a:gdLst/>
                            <a:ahLst/>
                            <a:cxnLst/>
                            <a:rect l="l" t="t" r="r" b="b"/>
                            <a:pathLst>
                              <a:path w="2300" h="17384" fill="none" extrusionOk="0">
                                <a:moveTo>
                                  <a:pt x="1" y="0"/>
                                </a:moveTo>
                                <a:lnTo>
                                  <a:pt x="2299" y="1738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1" name="Google Shape;7454;p82">
                            <a:extLst>
                              <a:ext uri="{FF2B5EF4-FFF2-40B4-BE49-F238E27FC236}">
                                <a16:creationId xmlns:a16="http://schemas.microsoft.com/office/drawing/2014/main" id="{7498F7EC-CFFB-4F87-966B-DDDC57D065BB}"/>
                              </a:ext>
                            </a:extLst>
                          </p:cNvPr>
                          <p:cNvSpPr/>
                          <p:nvPr/>
                        </p:nvSpPr>
                        <p:spPr>
                          <a:xfrm>
                            <a:off x="5206721" y="3620749"/>
                            <a:ext cx="102379" cy="98863"/>
                          </a:xfrm>
                          <a:custGeom>
                            <a:avLst/>
                            <a:gdLst/>
                            <a:ahLst/>
                            <a:cxnLst/>
                            <a:rect l="l" t="t" r="r" b="b"/>
                            <a:pathLst>
                              <a:path w="13017" h="12570" fill="none" extrusionOk="0">
                                <a:moveTo>
                                  <a:pt x="0" y="1"/>
                                </a:moveTo>
                                <a:lnTo>
                                  <a:pt x="13016" y="1256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2" name="Google Shape;7455;p82">
                            <a:extLst>
                              <a:ext uri="{FF2B5EF4-FFF2-40B4-BE49-F238E27FC236}">
                                <a16:creationId xmlns:a16="http://schemas.microsoft.com/office/drawing/2014/main" id="{91FCD3F2-02F6-4A72-82AD-94847D9DDE2C}"/>
                              </a:ext>
                            </a:extLst>
                          </p:cNvPr>
                          <p:cNvSpPr/>
                          <p:nvPr/>
                        </p:nvSpPr>
                        <p:spPr>
                          <a:xfrm>
                            <a:off x="5293102" y="3715798"/>
                            <a:ext cx="15997" cy="101238"/>
                          </a:xfrm>
                          <a:custGeom>
                            <a:avLst/>
                            <a:gdLst/>
                            <a:ahLst/>
                            <a:cxnLst/>
                            <a:rect l="l" t="t" r="r" b="b"/>
                            <a:pathLst>
                              <a:path w="2034" h="12872" fill="none" extrusionOk="0">
                                <a:moveTo>
                                  <a:pt x="2033" y="0"/>
                                </a:moveTo>
                                <a:lnTo>
                                  <a:pt x="1" y="1287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3" name="Google Shape;7456;p82">
                            <a:extLst>
                              <a:ext uri="{FF2B5EF4-FFF2-40B4-BE49-F238E27FC236}">
                                <a16:creationId xmlns:a16="http://schemas.microsoft.com/office/drawing/2014/main" id="{035373BA-089C-4C1F-9CB1-B89FA273411A}"/>
                              </a:ext>
                            </a:extLst>
                          </p:cNvPr>
                          <p:cNvSpPr/>
                          <p:nvPr/>
                        </p:nvSpPr>
                        <p:spPr>
                          <a:xfrm>
                            <a:off x="5127371" y="3659854"/>
                            <a:ext cx="92862" cy="134539"/>
                          </a:xfrm>
                          <a:custGeom>
                            <a:avLst/>
                            <a:gdLst/>
                            <a:ahLst/>
                            <a:cxnLst/>
                            <a:rect l="l" t="t" r="r" b="b"/>
                            <a:pathLst>
                              <a:path w="11807" h="17106" fill="none" extrusionOk="0">
                                <a:moveTo>
                                  <a:pt x="11807" y="17105"/>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4" name="Google Shape;7457;p82">
                            <a:extLst>
                              <a:ext uri="{FF2B5EF4-FFF2-40B4-BE49-F238E27FC236}">
                                <a16:creationId xmlns:a16="http://schemas.microsoft.com/office/drawing/2014/main" id="{875645E6-2600-447A-9BC6-030F6C77F4B6}"/>
                              </a:ext>
                            </a:extLst>
                          </p:cNvPr>
                          <p:cNvSpPr/>
                          <p:nvPr/>
                        </p:nvSpPr>
                        <p:spPr>
                          <a:xfrm>
                            <a:off x="5479203" y="3327149"/>
                            <a:ext cx="150615" cy="56998"/>
                          </a:xfrm>
                          <a:custGeom>
                            <a:avLst/>
                            <a:gdLst/>
                            <a:ahLst/>
                            <a:cxnLst/>
                            <a:rect l="l" t="t" r="r" b="b"/>
                            <a:pathLst>
                              <a:path w="19150" h="7247" fill="none" extrusionOk="0">
                                <a:moveTo>
                                  <a:pt x="19149" y="0"/>
                                </a:moveTo>
                                <a:lnTo>
                                  <a:pt x="0" y="724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5" name="Google Shape;7458;p82">
                            <a:extLst>
                              <a:ext uri="{FF2B5EF4-FFF2-40B4-BE49-F238E27FC236}">
                                <a16:creationId xmlns:a16="http://schemas.microsoft.com/office/drawing/2014/main" id="{38CB0F01-2BFD-4A1B-89A4-5CEFBF087702}"/>
                              </a:ext>
                            </a:extLst>
                          </p:cNvPr>
                          <p:cNvSpPr/>
                          <p:nvPr/>
                        </p:nvSpPr>
                        <p:spPr>
                          <a:xfrm>
                            <a:off x="5371980" y="3633790"/>
                            <a:ext cx="59373" cy="4003"/>
                          </a:xfrm>
                          <a:custGeom>
                            <a:avLst/>
                            <a:gdLst/>
                            <a:ahLst/>
                            <a:cxnLst/>
                            <a:rect l="l" t="t" r="r" b="b"/>
                            <a:pathLst>
                              <a:path w="7549" h="509" fill="none" extrusionOk="0">
                                <a:moveTo>
                                  <a:pt x="0" y="508"/>
                                </a:moveTo>
                                <a:lnTo>
                                  <a:pt x="754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6" name="Google Shape;7459;p82">
                            <a:extLst>
                              <a:ext uri="{FF2B5EF4-FFF2-40B4-BE49-F238E27FC236}">
                                <a16:creationId xmlns:a16="http://schemas.microsoft.com/office/drawing/2014/main" id="{1C9D9669-5128-4C43-AE4C-6A2E6A3BB0B7}"/>
                              </a:ext>
                            </a:extLst>
                          </p:cNvPr>
                          <p:cNvSpPr/>
                          <p:nvPr/>
                        </p:nvSpPr>
                        <p:spPr>
                          <a:xfrm>
                            <a:off x="5352947" y="3497261"/>
                            <a:ext cx="78406" cy="136536"/>
                          </a:xfrm>
                          <a:custGeom>
                            <a:avLst/>
                            <a:gdLst/>
                            <a:ahLst/>
                            <a:cxnLst/>
                            <a:rect l="l" t="t" r="r" b="b"/>
                            <a:pathLst>
                              <a:path w="9969" h="17360" fill="none" extrusionOk="0">
                                <a:moveTo>
                                  <a:pt x="9969" y="17359"/>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7" name="Google Shape;7460;p82">
                            <a:extLst>
                              <a:ext uri="{FF2B5EF4-FFF2-40B4-BE49-F238E27FC236}">
                                <a16:creationId xmlns:a16="http://schemas.microsoft.com/office/drawing/2014/main" id="{29BB4CCA-DFEB-44C8-8BB7-6BA9D4ABA889}"/>
                              </a:ext>
                            </a:extLst>
                          </p:cNvPr>
                          <p:cNvSpPr/>
                          <p:nvPr/>
                        </p:nvSpPr>
                        <p:spPr>
                          <a:xfrm>
                            <a:off x="4917296" y="3466721"/>
                            <a:ext cx="40733" cy="122356"/>
                          </a:xfrm>
                          <a:custGeom>
                            <a:avLst/>
                            <a:gdLst/>
                            <a:ahLst/>
                            <a:cxnLst/>
                            <a:rect l="l" t="t" r="r" b="b"/>
                            <a:pathLst>
                              <a:path w="5179" h="15557" fill="none" extrusionOk="0">
                                <a:moveTo>
                                  <a:pt x="1" y="15557"/>
                                </a:moveTo>
                                <a:lnTo>
                                  <a:pt x="5178"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8" name="Google Shape;7461;p82">
                            <a:extLst>
                              <a:ext uri="{FF2B5EF4-FFF2-40B4-BE49-F238E27FC236}">
                                <a16:creationId xmlns:a16="http://schemas.microsoft.com/office/drawing/2014/main" id="{9B91E0A3-5BCB-4789-9024-79EB9B4697BF}"/>
                              </a:ext>
                            </a:extLst>
                          </p:cNvPr>
                          <p:cNvSpPr/>
                          <p:nvPr/>
                        </p:nvSpPr>
                        <p:spPr>
                          <a:xfrm>
                            <a:off x="5060203" y="3408017"/>
                            <a:ext cx="111416" cy="19513"/>
                          </a:xfrm>
                          <a:custGeom>
                            <a:avLst/>
                            <a:gdLst/>
                            <a:ahLst/>
                            <a:cxnLst/>
                            <a:rect l="l" t="t" r="r" b="b"/>
                            <a:pathLst>
                              <a:path w="14166" h="2481" fill="none" extrusionOk="0">
                                <a:moveTo>
                                  <a:pt x="0" y="0"/>
                                </a:moveTo>
                                <a:lnTo>
                                  <a:pt x="14165" y="248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89" name="Google Shape;7462;p82">
                            <a:extLst>
                              <a:ext uri="{FF2B5EF4-FFF2-40B4-BE49-F238E27FC236}">
                                <a16:creationId xmlns:a16="http://schemas.microsoft.com/office/drawing/2014/main" id="{4D64E044-C122-4477-A5FB-61B274ADCEC8}"/>
                              </a:ext>
                            </a:extLst>
                          </p:cNvPr>
                          <p:cNvSpPr/>
                          <p:nvPr/>
                        </p:nvSpPr>
                        <p:spPr>
                          <a:xfrm>
                            <a:off x="5127371" y="3620749"/>
                            <a:ext cx="79358" cy="42636"/>
                          </a:xfrm>
                          <a:custGeom>
                            <a:avLst/>
                            <a:gdLst/>
                            <a:ahLst/>
                            <a:cxnLst/>
                            <a:rect l="l" t="t" r="r" b="b"/>
                            <a:pathLst>
                              <a:path w="10090" h="5421" fill="none" extrusionOk="0">
                                <a:moveTo>
                                  <a:pt x="0" y="5420"/>
                                </a:moveTo>
                                <a:lnTo>
                                  <a:pt x="1008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590" name="Google Shape;7463;p82">
                            <a:extLst>
                              <a:ext uri="{FF2B5EF4-FFF2-40B4-BE49-F238E27FC236}">
                                <a16:creationId xmlns:a16="http://schemas.microsoft.com/office/drawing/2014/main" id="{B504AC6C-33FF-42B2-997C-2BB9B35D7ED6}"/>
                              </a:ext>
                            </a:extLst>
                          </p:cNvPr>
                          <p:cNvGrpSpPr/>
                          <p:nvPr/>
                        </p:nvGrpSpPr>
                        <p:grpSpPr>
                          <a:xfrm>
                            <a:off x="4579164" y="3203653"/>
                            <a:ext cx="1244833" cy="1020397"/>
                            <a:chOff x="4579164" y="3203653"/>
                            <a:chExt cx="1244833" cy="1020397"/>
                          </a:xfrm>
                        </p:grpSpPr>
                        <p:sp>
                          <p:nvSpPr>
                            <p:cNvPr id="592" name="Google Shape;7464;p82">
                              <a:extLst>
                                <a:ext uri="{FF2B5EF4-FFF2-40B4-BE49-F238E27FC236}">
                                  <a16:creationId xmlns:a16="http://schemas.microsoft.com/office/drawing/2014/main" id="{317D52C9-A62C-4DE9-BD4E-DA62D78C5616}"/>
                                </a:ext>
                              </a:extLst>
                            </p:cNvPr>
                            <p:cNvSpPr/>
                            <p:nvPr/>
                          </p:nvSpPr>
                          <p:spPr>
                            <a:xfrm>
                              <a:off x="4949551" y="3708185"/>
                              <a:ext cx="37972" cy="3815"/>
                            </a:xfrm>
                            <a:custGeom>
                              <a:avLst/>
                              <a:gdLst/>
                              <a:ahLst/>
                              <a:cxnLst/>
                              <a:rect l="l" t="t" r="r" b="b"/>
                              <a:pathLst>
                                <a:path w="4828" h="485" fill="none" extrusionOk="0">
                                  <a:moveTo>
                                    <a:pt x="0" y="1"/>
                                  </a:moveTo>
                                  <a:lnTo>
                                    <a:pt x="4827" y="48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593" name="Google Shape;7465;p82">
                              <a:extLst>
                                <a:ext uri="{FF2B5EF4-FFF2-40B4-BE49-F238E27FC236}">
                                  <a16:creationId xmlns:a16="http://schemas.microsoft.com/office/drawing/2014/main" id="{BE6AA274-7F61-4506-BE60-B33D301CAE67}"/>
                                </a:ext>
                              </a:extLst>
                            </p:cNvPr>
                            <p:cNvGrpSpPr/>
                            <p:nvPr/>
                          </p:nvGrpSpPr>
                          <p:grpSpPr>
                            <a:xfrm>
                              <a:off x="4579164" y="3203653"/>
                              <a:ext cx="1244833" cy="1020397"/>
                              <a:chOff x="4579164" y="3203653"/>
                              <a:chExt cx="1244833" cy="1020397"/>
                            </a:xfrm>
                          </p:grpSpPr>
                          <p:sp>
                            <p:nvSpPr>
                              <p:cNvPr id="594" name="Google Shape;7466;p82">
                                <a:extLst>
                                  <a:ext uri="{FF2B5EF4-FFF2-40B4-BE49-F238E27FC236}">
                                    <a16:creationId xmlns:a16="http://schemas.microsoft.com/office/drawing/2014/main" id="{D11C424C-5661-458D-8016-D04CFAB0FFFC}"/>
                                  </a:ext>
                                </a:extLst>
                              </p:cNvPr>
                              <p:cNvSpPr/>
                              <p:nvPr/>
                            </p:nvSpPr>
                            <p:spPr>
                              <a:xfrm>
                                <a:off x="4953357" y="3586309"/>
                                <a:ext cx="147288" cy="121884"/>
                              </a:xfrm>
                              <a:custGeom>
                                <a:avLst/>
                                <a:gdLst/>
                                <a:ahLst/>
                                <a:cxnLst/>
                                <a:rect l="l" t="t" r="r" b="b"/>
                                <a:pathLst>
                                  <a:path w="18727" h="15497" fill="none" extrusionOk="0">
                                    <a:moveTo>
                                      <a:pt x="18726" y="1"/>
                                    </a:moveTo>
                                    <a:lnTo>
                                      <a:pt x="0" y="1549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95" name="Google Shape;7467;p82">
                                <a:extLst>
                                  <a:ext uri="{FF2B5EF4-FFF2-40B4-BE49-F238E27FC236}">
                                    <a16:creationId xmlns:a16="http://schemas.microsoft.com/office/drawing/2014/main" id="{0F22A79B-CE73-460D-A582-3DF2C20EDD50}"/>
                                  </a:ext>
                                </a:extLst>
                              </p:cNvPr>
                              <p:cNvSpPr/>
                              <p:nvPr/>
                            </p:nvSpPr>
                            <p:spPr>
                              <a:xfrm>
                                <a:off x="4987515" y="3592876"/>
                                <a:ext cx="113130" cy="119123"/>
                              </a:xfrm>
                              <a:custGeom>
                                <a:avLst/>
                                <a:gdLst/>
                                <a:ahLst/>
                                <a:cxnLst/>
                                <a:rect l="l" t="t" r="r" b="b"/>
                                <a:pathLst>
                                  <a:path w="14384" h="15146" fill="none" extrusionOk="0">
                                    <a:moveTo>
                                      <a:pt x="0" y="15146"/>
                                    </a:moveTo>
                                    <a:lnTo>
                                      <a:pt x="14383"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96" name="Google Shape;7468;p82">
                                <a:extLst>
                                  <a:ext uri="{FF2B5EF4-FFF2-40B4-BE49-F238E27FC236}">
                                    <a16:creationId xmlns:a16="http://schemas.microsoft.com/office/drawing/2014/main" id="{2F50A869-27AB-46D7-9FB0-2F9F1DDA4E2A}"/>
                                  </a:ext>
                                </a:extLst>
                              </p:cNvPr>
                              <p:cNvSpPr/>
                              <p:nvPr/>
                            </p:nvSpPr>
                            <p:spPr>
                              <a:xfrm>
                                <a:off x="4913395" y="3708185"/>
                                <a:ext cx="39970" cy="45389"/>
                              </a:xfrm>
                              <a:custGeom>
                                <a:avLst/>
                                <a:gdLst/>
                                <a:ahLst/>
                                <a:cxnLst/>
                                <a:rect l="l" t="t" r="r" b="b"/>
                                <a:pathLst>
                                  <a:path w="5082" h="5771" fill="none" extrusionOk="0">
                                    <a:moveTo>
                                      <a:pt x="1" y="5771"/>
                                    </a:moveTo>
                                    <a:lnTo>
                                      <a:pt x="508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97" name="Google Shape;7469;p82">
                                <a:extLst>
                                  <a:ext uri="{FF2B5EF4-FFF2-40B4-BE49-F238E27FC236}">
                                    <a16:creationId xmlns:a16="http://schemas.microsoft.com/office/drawing/2014/main" id="{2ACFA1E6-6346-4197-B044-F6FE4F20E0B6}"/>
                                  </a:ext>
                                </a:extLst>
                              </p:cNvPr>
                              <p:cNvSpPr/>
                              <p:nvPr/>
                            </p:nvSpPr>
                            <p:spPr>
                              <a:xfrm>
                                <a:off x="4888943" y="3704378"/>
                                <a:ext cx="60616" cy="26080"/>
                              </a:xfrm>
                              <a:custGeom>
                                <a:avLst/>
                                <a:gdLst/>
                                <a:ahLst/>
                                <a:cxnLst/>
                                <a:rect l="l" t="t" r="r" b="b"/>
                                <a:pathLst>
                                  <a:path w="7707" h="3316" fill="none" extrusionOk="0">
                                    <a:moveTo>
                                      <a:pt x="1" y="3315"/>
                                    </a:moveTo>
                                    <a:lnTo>
                                      <a:pt x="770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98" name="Google Shape;7470;p82">
                                <a:extLst>
                                  <a:ext uri="{FF2B5EF4-FFF2-40B4-BE49-F238E27FC236}">
                                    <a16:creationId xmlns:a16="http://schemas.microsoft.com/office/drawing/2014/main" id="{0F6A96FE-1056-4E24-86FD-A28498D946B4}"/>
                                  </a:ext>
                                </a:extLst>
                              </p:cNvPr>
                              <p:cNvSpPr/>
                              <p:nvPr/>
                            </p:nvSpPr>
                            <p:spPr>
                              <a:xfrm>
                                <a:off x="4917296" y="3589069"/>
                                <a:ext cx="32262" cy="119123"/>
                              </a:xfrm>
                              <a:custGeom>
                                <a:avLst/>
                                <a:gdLst/>
                                <a:ahLst/>
                                <a:cxnLst/>
                                <a:rect l="l" t="t" r="r" b="b"/>
                                <a:pathLst>
                                  <a:path w="4102" h="15146" fill="none" extrusionOk="0">
                                    <a:moveTo>
                                      <a:pt x="1" y="1"/>
                                    </a:moveTo>
                                    <a:lnTo>
                                      <a:pt x="4101" y="1514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99" name="Google Shape;7471;p82">
                                <a:extLst>
                                  <a:ext uri="{FF2B5EF4-FFF2-40B4-BE49-F238E27FC236}">
                                    <a16:creationId xmlns:a16="http://schemas.microsoft.com/office/drawing/2014/main" id="{1BA5D218-21DF-41D1-81A3-B757C60A4E51}"/>
                                  </a:ext>
                                </a:extLst>
                              </p:cNvPr>
                              <p:cNvSpPr/>
                              <p:nvPr/>
                            </p:nvSpPr>
                            <p:spPr>
                              <a:xfrm>
                                <a:off x="4949551" y="3708185"/>
                                <a:ext cx="22840" cy="72885"/>
                              </a:xfrm>
                              <a:custGeom>
                                <a:avLst/>
                                <a:gdLst/>
                                <a:ahLst/>
                                <a:cxnLst/>
                                <a:rect l="l" t="t" r="r" b="b"/>
                                <a:pathLst>
                                  <a:path w="2904" h="9267" fill="none" extrusionOk="0">
                                    <a:moveTo>
                                      <a:pt x="0" y="1"/>
                                    </a:moveTo>
                                    <a:lnTo>
                                      <a:pt x="2904" y="926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00" name="Google Shape;7472;p82">
                                <a:extLst>
                                  <a:ext uri="{FF2B5EF4-FFF2-40B4-BE49-F238E27FC236}">
                                    <a16:creationId xmlns:a16="http://schemas.microsoft.com/office/drawing/2014/main" id="{50696255-36EC-45C5-B034-8EFDA72A0745}"/>
                                  </a:ext>
                                </a:extLst>
                              </p:cNvPr>
                              <p:cNvSpPr/>
                              <p:nvPr/>
                            </p:nvSpPr>
                            <p:spPr>
                              <a:xfrm>
                                <a:off x="4912066" y="3752237"/>
                                <a:ext cx="60325" cy="28833"/>
                              </a:xfrm>
                              <a:custGeom>
                                <a:avLst/>
                                <a:gdLst/>
                                <a:ahLst/>
                                <a:cxnLst/>
                                <a:rect l="l" t="t" r="r" b="b"/>
                                <a:pathLst>
                                  <a:path w="7670" h="3666" fill="none" extrusionOk="0">
                                    <a:moveTo>
                                      <a:pt x="0" y="1"/>
                                    </a:moveTo>
                                    <a:lnTo>
                                      <a:pt x="7670" y="366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601" name="Google Shape;7473;p82">
                                <a:extLst>
                                  <a:ext uri="{FF2B5EF4-FFF2-40B4-BE49-F238E27FC236}">
                                    <a16:creationId xmlns:a16="http://schemas.microsoft.com/office/drawing/2014/main" id="{CE614AA1-3F1D-42E3-85D6-0336C89B5D01}"/>
                                  </a:ext>
                                </a:extLst>
                              </p:cNvPr>
                              <p:cNvGrpSpPr/>
                              <p:nvPr/>
                            </p:nvGrpSpPr>
                            <p:grpSpPr>
                              <a:xfrm>
                                <a:off x="4579164" y="3203653"/>
                                <a:ext cx="1244833" cy="1020397"/>
                                <a:chOff x="4579164" y="3203653"/>
                                <a:chExt cx="1244833" cy="1020397"/>
                              </a:xfrm>
                            </p:grpSpPr>
                            <p:sp>
                              <p:nvSpPr>
                                <p:cNvPr id="605" name="Google Shape;7474;p82">
                                  <a:extLst>
                                    <a:ext uri="{FF2B5EF4-FFF2-40B4-BE49-F238E27FC236}">
                                      <a16:creationId xmlns:a16="http://schemas.microsoft.com/office/drawing/2014/main" id="{B3DE9770-4FD8-419B-893E-76E8932B42ED}"/>
                                    </a:ext>
                                  </a:extLst>
                                </p:cNvPr>
                                <p:cNvSpPr/>
                                <p:nvPr/>
                              </p:nvSpPr>
                              <p:spPr>
                                <a:xfrm>
                                  <a:off x="4590301" y="3738347"/>
                                  <a:ext cx="92956" cy="91722"/>
                                </a:xfrm>
                                <a:custGeom>
                                  <a:avLst/>
                                  <a:gdLst/>
                                  <a:ahLst/>
                                  <a:cxnLst/>
                                  <a:rect l="l" t="t" r="r" b="b"/>
                                  <a:pathLst>
                                    <a:path w="11819" h="11662" fill="none" extrusionOk="0">
                                      <a:moveTo>
                                        <a:pt x="0" y="0"/>
                                      </a:moveTo>
                                      <a:lnTo>
                                        <a:pt x="11819" y="1166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06" name="Google Shape;7475;p82">
                                  <a:extLst>
                                    <a:ext uri="{FF2B5EF4-FFF2-40B4-BE49-F238E27FC236}">
                                      <a16:creationId xmlns:a16="http://schemas.microsoft.com/office/drawing/2014/main" id="{D496C498-ACB4-43CA-9ECC-86D228E96BD5}"/>
                                    </a:ext>
                                  </a:extLst>
                                </p:cNvPr>
                                <p:cNvSpPr/>
                                <p:nvPr/>
                              </p:nvSpPr>
                              <p:spPr>
                                <a:xfrm>
                                  <a:off x="4683250" y="3652241"/>
                                  <a:ext cx="33591" cy="177828"/>
                                </a:xfrm>
                                <a:custGeom>
                                  <a:avLst/>
                                  <a:gdLst/>
                                  <a:ahLst/>
                                  <a:cxnLst/>
                                  <a:rect l="l" t="t" r="r" b="b"/>
                                  <a:pathLst>
                                    <a:path w="4271" h="22610" fill="none" extrusionOk="0">
                                      <a:moveTo>
                                        <a:pt x="1" y="22610"/>
                                      </a:moveTo>
                                      <a:lnTo>
                                        <a:pt x="427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07" name="Google Shape;7476;p82">
                                  <a:extLst>
                                    <a:ext uri="{FF2B5EF4-FFF2-40B4-BE49-F238E27FC236}">
                                      <a16:creationId xmlns:a16="http://schemas.microsoft.com/office/drawing/2014/main" id="{80D5994A-87FA-4AAE-8A99-9F2C88B1C35F}"/>
                                    </a:ext>
                                  </a:extLst>
                                </p:cNvPr>
                                <p:cNvSpPr/>
                                <p:nvPr/>
                              </p:nvSpPr>
                              <p:spPr>
                                <a:xfrm>
                                  <a:off x="4716833" y="3652241"/>
                                  <a:ext cx="70982" cy="207707"/>
                                </a:xfrm>
                                <a:custGeom>
                                  <a:avLst/>
                                  <a:gdLst/>
                                  <a:ahLst/>
                                  <a:cxnLst/>
                                  <a:rect l="l" t="t" r="r" b="b"/>
                                  <a:pathLst>
                                    <a:path w="9025" h="26409" fill="none" extrusionOk="0">
                                      <a:moveTo>
                                        <a:pt x="1" y="1"/>
                                      </a:moveTo>
                                      <a:lnTo>
                                        <a:pt x="9025" y="2640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08" name="Google Shape;7477;p82">
                                  <a:extLst>
                                    <a:ext uri="{FF2B5EF4-FFF2-40B4-BE49-F238E27FC236}">
                                      <a16:creationId xmlns:a16="http://schemas.microsoft.com/office/drawing/2014/main" id="{B1D34CA6-0020-4062-ADEA-ACABE0841598}"/>
                                    </a:ext>
                                  </a:extLst>
                                </p:cNvPr>
                                <p:cNvSpPr/>
                                <p:nvPr/>
                              </p:nvSpPr>
                              <p:spPr>
                                <a:xfrm>
                                  <a:off x="4813117" y="3694578"/>
                                  <a:ext cx="44154" cy="139297"/>
                                </a:xfrm>
                                <a:custGeom>
                                  <a:avLst/>
                                  <a:gdLst/>
                                  <a:ahLst/>
                                  <a:cxnLst/>
                                  <a:rect l="l" t="t" r="r" b="b"/>
                                  <a:pathLst>
                                    <a:path w="5614" h="17711" fill="none" extrusionOk="0">
                                      <a:moveTo>
                                        <a:pt x="5614" y="1771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09" name="Google Shape;7478;p82">
                                  <a:extLst>
                                    <a:ext uri="{FF2B5EF4-FFF2-40B4-BE49-F238E27FC236}">
                                      <a16:creationId xmlns:a16="http://schemas.microsoft.com/office/drawing/2014/main" id="{F6E87FFB-764F-49E4-9AEC-2CFA4B68A638}"/>
                                    </a:ext>
                                  </a:extLst>
                                </p:cNvPr>
                                <p:cNvSpPr/>
                                <p:nvPr/>
                              </p:nvSpPr>
                              <p:spPr>
                                <a:xfrm>
                                  <a:off x="4787807" y="3694578"/>
                                  <a:ext cx="25317" cy="165369"/>
                                </a:xfrm>
                                <a:custGeom>
                                  <a:avLst/>
                                  <a:gdLst/>
                                  <a:ahLst/>
                                  <a:cxnLst/>
                                  <a:rect l="l" t="t" r="r" b="b"/>
                                  <a:pathLst>
                                    <a:path w="3219" h="21026" fill="none" extrusionOk="0">
                                      <a:moveTo>
                                        <a:pt x="3219" y="1"/>
                                      </a:moveTo>
                                      <a:lnTo>
                                        <a:pt x="1" y="2102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10" name="Google Shape;7479;p82">
                                  <a:extLst>
                                    <a:ext uri="{FF2B5EF4-FFF2-40B4-BE49-F238E27FC236}">
                                      <a16:creationId xmlns:a16="http://schemas.microsoft.com/office/drawing/2014/main" id="{457BDB2D-EAEC-4C65-97D3-0A40EFDF17E0}"/>
                                    </a:ext>
                                  </a:extLst>
                                </p:cNvPr>
                                <p:cNvSpPr/>
                                <p:nvPr/>
                              </p:nvSpPr>
                              <p:spPr>
                                <a:xfrm>
                                  <a:off x="4683250" y="3830061"/>
                                  <a:ext cx="106374" cy="25223"/>
                                </a:xfrm>
                                <a:custGeom>
                                  <a:avLst/>
                                  <a:gdLst/>
                                  <a:ahLst/>
                                  <a:cxnLst/>
                                  <a:rect l="l" t="t" r="r" b="b"/>
                                  <a:pathLst>
                                    <a:path w="13525" h="3207" fill="none" extrusionOk="0">
                                      <a:moveTo>
                                        <a:pt x="1" y="1"/>
                                      </a:moveTo>
                                      <a:lnTo>
                                        <a:pt x="13525" y="320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11" name="Google Shape;7480;p82">
                                  <a:extLst>
                                    <a:ext uri="{FF2B5EF4-FFF2-40B4-BE49-F238E27FC236}">
                                      <a16:creationId xmlns:a16="http://schemas.microsoft.com/office/drawing/2014/main" id="{3BB3E233-92D0-4F1A-8289-601D0380580A}"/>
                                    </a:ext>
                                  </a:extLst>
                                </p:cNvPr>
                                <p:cNvSpPr/>
                                <p:nvPr/>
                              </p:nvSpPr>
                              <p:spPr>
                                <a:xfrm>
                                  <a:off x="4670980" y="3830061"/>
                                  <a:ext cx="12277" cy="79263"/>
                                </a:xfrm>
                                <a:custGeom>
                                  <a:avLst/>
                                  <a:gdLst/>
                                  <a:ahLst/>
                                  <a:cxnLst/>
                                  <a:rect l="l" t="t" r="r" b="b"/>
                                  <a:pathLst>
                                    <a:path w="1561" h="10078" fill="none" extrusionOk="0">
                                      <a:moveTo>
                                        <a:pt x="1561" y="1"/>
                                      </a:moveTo>
                                      <a:lnTo>
                                        <a:pt x="0" y="1007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12" name="Google Shape;7481;p82">
                                  <a:extLst>
                                    <a:ext uri="{FF2B5EF4-FFF2-40B4-BE49-F238E27FC236}">
                                      <a16:creationId xmlns:a16="http://schemas.microsoft.com/office/drawing/2014/main" id="{BDB57066-03BE-45D8-808B-A5B9239A30D1}"/>
                                    </a:ext>
                                  </a:extLst>
                                </p:cNvPr>
                                <p:cNvSpPr/>
                                <p:nvPr/>
                              </p:nvSpPr>
                              <p:spPr>
                                <a:xfrm>
                                  <a:off x="4583828" y="3830061"/>
                                  <a:ext cx="99429" cy="34543"/>
                                </a:xfrm>
                                <a:custGeom>
                                  <a:avLst/>
                                  <a:gdLst/>
                                  <a:ahLst/>
                                  <a:cxnLst/>
                                  <a:rect l="l" t="t" r="r" b="b"/>
                                  <a:pathLst>
                                    <a:path w="12642" h="4392" fill="none" extrusionOk="0">
                                      <a:moveTo>
                                        <a:pt x="0" y="4392"/>
                                      </a:moveTo>
                                      <a:lnTo>
                                        <a:pt x="12642"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13" name="Google Shape;7482;p82">
                                  <a:extLst>
                                    <a:ext uri="{FF2B5EF4-FFF2-40B4-BE49-F238E27FC236}">
                                      <a16:creationId xmlns:a16="http://schemas.microsoft.com/office/drawing/2014/main" id="{85494365-B081-4C81-81C1-5A8D7134E19B}"/>
                                    </a:ext>
                                  </a:extLst>
                                </p:cNvPr>
                                <p:cNvSpPr/>
                                <p:nvPr/>
                              </p:nvSpPr>
                              <p:spPr>
                                <a:xfrm>
                                  <a:off x="4683250" y="3830061"/>
                                  <a:ext cx="50336" cy="117983"/>
                                </a:xfrm>
                                <a:custGeom>
                                  <a:avLst/>
                                  <a:gdLst/>
                                  <a:ahLst/>
                                  <a:cxnLst/>
                                  <a:rect l="l" t="t" r="r" b="b"/>
                                  <a:pathLst>
                                    <a:path w="6400" h="15001" fill="none" extrusionOk="0">
                                      <a:moveTo>
                                        <a:pt x="1" y="1"/>
                                      </a:moveTo>
                                      <a:lnTo>
                                        <a:pt x="6400" y="1500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14" name="Google Shape;7483;p82">
                                  <a:extLst>
                                    <a:ext uri="{FF2B5EF4-FFF2-40B4-BE49-F238E27FC236}">
                                      <a16:creationId xmlns:a16="http://schemas.microsoft.com/office/drawing/2014/main" id="{1093A029-9AF0-4736-B2B1-9C5B1C7807E8}"/>
                                    </a:ext>
                                  </a:extLst>
                                </p:cNvPr>
                                <p:cNvSpPr/>
                                <p:nvPr/>
                              </p:nvSpPr>
                              <p:spPr>
                                <a:xfrm>
                                  <a:off x="4733578" y="3855276"/>
                                  <a:ext cx="56046" cy="92768"/>
                                </a:xfrm>
                                <a:custGeom>
                                  <a:avLst/>
                                  <a:gdLst/>
                                  <a:ahLst/>
                                  <a:cxnLst/>
                                  <a:rect l="l" t="t" r="r" b="b"/>
                                  <a:pathLst>
                                    <a:path w="7126" h="11795" fill="none" extrusionOk="0">
                                      <a:moveTo>
                                        <a:pt x="1" y="11795"/>
                                      </a:moveTo>
                                      <a:lnTo>
                                        <a:pt x="7126"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15" name="Google Shape;7484;p82">
                                  <a:extLst>
                                    <a:ext uri="{FF2B5EF4-FFF2-40B4-BE49-F238E27FC236}">
                                      <a16:creationId xmlns:a16="http://schemas.microsoft.com/office/drawing/2014/main" id="{0A704F99-DBA0-494D-8FAD-24E3773D3EFF}"/>
                                    </a:ext>
                                  </a:extLst>
                                </p:cNvPr>
                                <p:cNvSpPr/>
                                <p:nvPr/>
                              </p:nvSpPr>
                              <p:spPr>
                                <a:xfrm>
                                  <a:off x="4888943" y="3730450"/>
                                  <a:ext cx="34928" cy="89252"/>
                                </a:xfrm>
                                <a:custGeom>
                                  <a:avLst/>
                                  <a:gdLst/>
                                  <a:ahLst/>
                                  <a:cxnLst/>
                                  <a:rect l="l" t="t" r="r" b="b"/>
                                  <a:pathLst>
                                    <a:path w="4441" h="11348" fill="none" extrusionOk="0">
                                      <a:moveTo>
                                        <a:pt x="4440" y="11347"/>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16" name="Google Shape;7485;p82">
                                  <a:extLst>
                                    <a:ext uri="{FF2B5EF4-FFF2-40B4-BE49-F238E27FC236}">
                                      <a16:creationId xmlns:a16="http://schemas.microsoft.com/office/drawing/2014/main" id="{32A94B03-C791-4370-95C1-A7FD11EBA742}"/>
                                    </a:ext>
                                  </a:extLst>
                                </p:cNvPr>
                                <p:cNvSpPr/>
                                <p:nvPr/>
                              </p:nvSpPr>
                              <p:spPr>
                                <a:xfrm>
                                  <a:off x="4590301" y="3667468"/>
                                  <a:ext cx="49762" cy="70887"/>
                                </a:xfrm>
                                <a:custGeom>
                                  <a:avLst/>
                                  <a:gdLst/>
                                  <a:ahLst/>
                                  <a:cxnLst/>
                                  <a:rect l="l" t="t" r="r" b="b"/>
                                  <a:pathLst>
                                    <a:path w="6327" h="9013" fill="none" extrusionOk="0">
                                      <a:moveTo>
                                        <a:pt x="0" y="9012"/>
                                      </a:moveTo>
                                      <a:lnTo>
                                        <a:pt x="632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17" name="Google Shape;7486;p82">
                                  <a:extLst>
                                    <a:ext uri="{FF2B5EF4-FFF2-40B4-BE49-F238E27FC236}">
                                      <a16:creationId xmlns:a16="http://schemas.microsoft.com/office/drawing/2014/main" id="{67AFBEC6-4DCF-48E3-BBA7-4B6E61B31BFC}"/>
                                    </a:ext>
                                  </a:extLst>
                                </p:cNvPr>
                                <p:cNvSpPr/>
                                <p:nvPr/>
                              </p:nvSpPr>
                              <p:spPr>
                                <a:xfrm>
                                  <a:off x="4640338" y="3648536"/>
                                  <a:ext cx="80593" cy="20268"/>
                                </a:xfrm>
                                <a:custGeom>
                                  <a:avLst/>
                                  <a:gdLst/>
                                  <a:ahLst/>
                                  <a:cxnLst/>
                                  <a:rect l="l" t="t" r="r" b="b"/>
                                  <a:pathLst>
                                    <a:path w="10247" h="2577" fill="none" extrusionOk="0">
                                      <a:moveTo>
                                        <a:pt x="1" y="2577"/>
                                      </a:moveTo>
                                      <a:lnTo>
                                        <a:pt x="1024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618" name="Google Shape;7487;p82">
                                  <a:extLst>
                                    <a:ext uri="{FF2B5EF4-FFF2-40B4-BE49-F238E27FC236}">
                                      <a16:creationId xmlns:a16="http://schemas.microsoft.com/office/drawing/2014/main" id="{F00FCD91-3812-40CA-A45E-F0E5C7D2888E}"/>
                                    </a:ext>
                                  </a:extLst>
                                </p:cNvPr>
                                <p:cNvGrpSpPr/>
                                <p:nvPr/>
                              </p:nvGrpSpPr>
                              <p:grpSpPr>
                                <a:xfrm>
                                  <a:off x="4579164" y="3203653"/>
                                  <a:ext cx="1244833" cy="1020397"/>
                                  <a:chOff x="4579164" y="3203653"/>
                                  <a:chExt cx="1244833" cy="1020397"/>
                                </a:xfrm>
                              </p:grpSpPr>
                              <p:sp>
                                <p:nvSpPr>
                                  <p:cNvPr id="619" name="Google Shape;7488;p82">
                                    <a:extLst>
                                      <a:ext uri="{FF2B5EF4-FFF2-40B4-BE49-F238E27FC236}">
                                        <a16:creationId xmlns:a16="http://schemas.microsoft.com/office/drawing/2014/main" id="{68F8AC75-2847-4C95-8CE2-F5E7F58D18B8}"/>
                                      </a:ext>
                                    </a:extLst>
                                  </p:cNvPr>
                                  <p:cNvSpPr/>
                                  <p:nvPr/>
                                </p:nvSpPr>
                                <p:spPr>
                                  <a:xfrm>
                                    <a:off x="4753083" y="3966015"/>
                                    <a:ext cx="92964" cy="53765"/>
                                  </a:xfrm>
                                  <a:custGeom>
                                    <a:avLst/>
                                    <a:gdLst/>
                                    <a:ahLst/>
                                    <a:cxnLst/>
                                    <a:rect l="l" t="t" r="r" b="b"/>
                                    <a:pathLst>
                                      <a:path w="11820" h="6836" fill="none" extrusionOk="0">
                                        <a:moveTo>
                                          <a:pt x="1" y="6836"/>
                                        </a:moveTo>
                                        <a:lnTo>
                                          <a:pt x="1181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20" name="Google Shape;7489;p82">
                                    <a:extLst>
                                      <a:ext uri="{FF2B5EF4-FFF2-40B4-BE49-F238E27FC236}">
                                        <a16:creationId xmlns:a16="http://schemas.microsoft.com/office/drawing/2014/main" id="{85429BD5-CD8B-4D73-B294-D3B833616236}"/>
                                      </a:ext>
                                    </a:extLst>
                                  </p:cNvPr>
                                  <p:cNvSpPr/>
                                  <p:nvPr/>
                                </p:nvSpPr>
                                <p:spPr>
                                  <a:xfrm>
                                    <a:off x="4846040" y="3952794"/>
                                    <a:ext cx="103519" cy="13135"/>
                                  </a:xfrm>
                                  <a:custGeom>
                                    <a:avLst/>
                                    <a:gdLst/>
                                    <a:ahLst/>
                                    <a:cxnLst/>
                                    <a:rect l="l" t="t" r="r" b="b"/>
                                    <a:pathLst>
                                      <a:path w="13162" h="1670" fill="none" extrusionOk="0">
                                        <a:moveTo>
                                          <a:pt x="13161" y="0"/>
                                        </a:moveTo>
                                        <a:lnTo>
                                          <a:pt x="0" y="167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21" name="Google Shape;7490;p82">
                                    <a:extLst>
                                      <a:ext uri="{FF2B5EF4-FFF2-40B4-BE49-F238E27FC236}">
                                        <a16:creationId xmlns:a16="http://schemas.microsoft.com/office/drawing/2014/main" id="{0BF5AEDC-2920-472E-A640-E4B2E32E64B3}"/>
                                      </a:ext>
                                    </a:extLst>
                                  </p:cNvPr>
                                  <p:cNvSpPr/>
                                  <p:nvPr/>
                                </p:nvSpPr>
                                <p:spPr>
                                  <a:xfrm>
                                    <a:off x="4846040" y="3962216"/>
                                    <a:ext cx="64800" cy="128066"/>
                                  </a:xfrm>
                                  <a:custGeom>
                                    <a:avLst/>
                                    <a:gdLst/>
                                    <a:ahLst/>
                                    <a:cxnLst/>
                                    <a:rect l="l" t="t" r="r" b="b"/>
                                    <a:pathLst>
                                      <a:path w="8239" h="16283" fill="none" extrusionOk="0">
                                        <a:moveTo>
                                          <a:pt x="0" y="0"/>
                                        </a:moveTo>
                                        <a:lnTo>
                                          <a:pt x="8238" y="1628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22" name="Google Shape;7491;p82">
                                    <a:extLst>
                                      <a:ext uri="{FF2B5EF4-FFF2-40B4-BE49-F238E27FC236}">
                                        <a16:creationId xmlns:a16="http://schemas.microsoft.com/office/drawing/2014/main" id="{BA9E0E99-94E8-4AB9-8156-D578952E17BD}"/>
                                      </a:ext>
                                    </a:extLst>
                                  </p:cNvPr>
                                  <p:cNvSpPr/>
                                  <p:nvPr/>
                                </p:nvSpPr>
                                <p:spPr>
                                  <a:xfrm>
                                    <a:off x="4842233" y="3962216"/>
                                    <a:ext cx="3815" cy="164787"/>
                                  </a:xfrm>
                                  <a:custGeom>
                                    <a:avLst/>
                                    <a:gdLst/>
                                    <a:ahLst/>
                                    <a:cxnLst/>
                                    <a:rect l="l" t="t" r="r" b="b"/>
                                    <a:pathLst>
                                      <a:path w="485" h="20952" fill="none" extrusionOk="0">
                                        <a:moveTo>
                                          <a:pt x="0" y="20952"/>
                                        </a:moveTo>
                                        <a:lnTo>
                                          <a:pt x="484"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23" name="Google Shape;7492;p82">
                                    <a:extLst>
                                      <a:ext uri="{FF2B5EF4-FFF2-40B4-BE49-F238E27FC236}">
                                        <a16:creationId xmlns:a16="http://schemas.microsoft.com/office/drawing/2014/main" id="{0D4E3598-D367-4B7F-A8EC-1FF92F8CD2E3}"/>
                                      </a:ext>
                                    </a:extLst>
                                  </p:cNvPr>
                                  <p:cNvSpPr/>
                                  <p:nvPr/>
                                </p:nvSpPr>
                                <p:spPr>
                                  <a:xfrm>
                                    <a:off x="4842233" y="4123189"/>
                                    <a:ext cx="37587" cy="53002"/>
                                  </a:xfrm>
                                  <a:custGeom>
                                    <a:avLst/>
                                    <a:gdLst/>
                                    <a:ahLst/>
                                    <a:cxnLst/>
                                    <a:rect l="l" t="t" r="r" b="b"/>
                                    <a:pathLst>
                                      <a:path w="4779" h="6739" fill="none" extrusionOk="0">
                                        <a:moveTo>
                                          <a:pt x="4779" y="6739"/>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24" name="Google Shape;7493;p82">
                                    <a:extLst>
                                      <a:ext uri="{FF2B5EF4-FFF2-40B4-BE49-F238E27FC236}">
                                        <a16:creationId xmlns:a16="http://schemas.microsoft.com/office/drawing/2014/main" id="{2B1AD1F3-9B79-439F-89D3-DE21423621F1}"/>
                                      </a:ext>
                                    </a:extLst>
                                  </p:cNvPr>
                                  <p:cNvSpPr/>
                                  <p:nvPr/>
                                </p:nvSpPr>
                                <p:spPr>
                                  <a:xfrm>
                                    <a:off x="4770779" y="4118525"/>
                                    <a:ext cx="71461" cy="4672"/>
                                  </a:xfrm>
                                  <a:custGeom>
                                    <a:avLst/>
                                    <a:gdLst/>
                                    <a:ahLst/>
                                    <a:cxnLst/>
                                    <a:rect l="l" t="t" r="r" b="b"/>
                                    <a:pathLst>
                                      <a:path w="9086" h="594" fill="none" extrusionOk="0">
                                        <a:moveTo>
                                          <a:pt x="9085" y="594"/>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25" name="Google Shape;7494;p82">
                                    <a:extLst>
                                      <a:ext uri="{FF2B5EF4-FFF2-40B4-BE49-F238E27FC236}">
                                        <a16:creationId xmlns:a16="http://schemas.microsoft.com/office/drawing/2014/main" id="{A819F521-95DE-425E-92BA-AA42E07E29EB}"/>
                                      </a:ext>
                                    </a:extLst>
                                  </p:cNvPr>
                                  <p:cNvSpPr/>
                                  <p:nvPr/>
                                </p:nvSpPr>
                                <p:spPr>
                                  <a:xfrm>
                                    <a:off x="4842233" y="4090274"/>
                                    <a:ext cx="68606" cy="32923"/>
                                  </a:xfrm>
                                  <a:custGeom>
                                    <a:avLst/>
                                    <a:gdLst/>
                                    <a:ahLst/>
                                    <a:cxnLst/>
                                    <a:rect l="l" t="t" r="r" b="b"/>
                                    <a:pathLst>
                                      <a:path w="8723" h="4186" fill="none" extrusionOk="0">
                                        <a:moveTo>
                                          <a:pt x="0" y="4186"/>
                                        </a:moveTo>
                                        <a:lnTo>
                                          <a:pt x="8722"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626" name="Google Shape;7495;p82">
                                    <a:extLst>
                                      <a:ext uri="{FF2B5EF4-FFF2-40B4-BE49-F238E27FC236}">
                                        <a16:creationId xmlns:a16="http://schemas.microsoft.com/office/drawing/2014/main" id="{78874EBB-9565-4F9F-9AD7-82FC3862A6CA}"/>
                                      </a:ext>
                                    </a:extLst>
                                  </p:cNvPr>
                                  <p:cNvGrpSpPr/>
                                  <p:nvPr/>
                                </p:nvGrpSpPr>
                                <p:grpSpPr>
                                  <a:xfrm>
                                    <a:off x="4579164" y="3203653"/>
                                    <a:ext cx="1244833" cy="1020397"/>
                                    <a:chOff x="4579164" y="3203653"/>
                                    <a:chExt cx="1244833" cy="1020397"/>
                                  </a:xfrm>
                                </p:grpSpPr>
                                <p:sp>
                                  <p:nvSpPr>
                                    <p:cNvPr id="627" name="Google Shape;7496;p82">
                                      <a:extLst>
                                        <a:ext uri="{FF2B5EF4-FFF2-40B4-BE49-F238E27FC236}">
                                          <a16:creationId xmlns:a16="http://schemas.microsoft.com/office/drawing/2014/main" id="{D94500F2-314C-45BD-8D94-54762FDD29DF}"/>
                                        </a:ext>
                                      </a:extLst>
                                    </p:cNvPr>
                                    <p:cNvSpPr/>
                                    <p:nvPr/>
                                  </p:nvSpPr>
                                  <p:spPr>
                                    <a:xfrm>
                                      <a:off x="4788476" y="3855276"/>
                                      <a:ext cx="57572" cy="110747"/>
                                    </a:xfrm>
                                    <a:custGeom>
                                      <a:avLst/>
                                      <a:gdLst/>
                                      <a:ahLst/>
                                      <a:cxnLst/>
                                      <a:rect l="l" t="t" r="r" b="b"/>
                                      <a:pathLst>
                                        <a:path w="7320" h="14081" fill="none" extrusionOk="0">
                                          <a:moveTo>
                                            <a:pt x="7319" y="14081"/>
                                          </a:moveTo>
                                          <a:lnTo>
                                            <a:pt x="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28" name="Google Shape;7497;p82">
                                      <a:extLst>
                                        <a:ext uri="{FF2B5EF4-FFF2-40B4-BE49-F238E27FC236}">
                                          <a16:creationId xmlns:a16="http://schemas.microsoft.com/office/drawing/2014/main" id="{9D94D131-689D-4BA1-BE3D-8AD93752BC49}"/>
                                        </a:ext>
                                      </a:extLst>
                                    </p:cNvPr>
                                    <p:cNvSpPr/>
                                    <p:nvPr/>
                                  </p:nvSpPr>
                                  <p:spPr>
                                    <a:xfrm>
                                      <a:off x="4846040" y="3833867"/>
                                      <a:ext cx="11231" cy="132156"/>
                                    </a:xfrm>
                                    <a:custGeom>
                                      <a:avLst/>
                                      <a:gdLst/>
                                      <a:ahLst/>
                                      <a:cxnLst/>
                                      <a:rect l="l" t="t" r="r" b="b"/>
                                      <a:pathLst>
                                        <a:path w="1428" h="16803" fill="none" extrusionOk="0">
                                          <a:moveTo>
                                            <a:pt x="0" y="16803"/>
                                          </a:moveTo>
                                          <a:lnTo>
                                            <a:pt x="1428"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29" name="Google Shape;7498;p82">
                                      <a:extLst>
                                        <a:ext uri="{FF2B5EF4-FFF2-40B4-BE49-F238E27FC236}">
                                          <a16:creationId xmlns:a16="http://schemas.microsoft.com/office/drawing/2014/main" id="{79323F72-01DF-44FF-9E3C-F346F54DCFD0}"/>
                                        </a:ext>
                                      </a:extLst>
                                    </p:cNvPr>
                                    <p:cNvSpPr/>
                                    <p:nvPr/>
                                  </p:nvSpPr>
                                  <p:spPr>
                                    <a:xfrm>
                                      <a:off x="4761554" y="3854796"/>
                                      <a:ext cx="26261" cy="164984"/>
                                    </a:xfrm>
                                    <a:custGeom>
                                      <a:avLst/>
                                      <a:gdLst/>
                                      <a:ahLst/>
                                      <a:cxnLst/>
                                      <a:rect l="l" t="t" r="r" b="b"/>
                                      <a:pathLst>
                                        <a:path w="3339" h="20977" fill="none" extrusionOk="0">
                                          <a:moveTo>
                                            <a:pt x="0" y="20977"/>
                                          </a:moveTo>
                                          <a:lnTo>
                                            <a:pt x="333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30" name="Google Shape;7499;p82">
                                      <a:extLst>
                                        <a:ext uri="{FF2B5EF4-FFF2-40B4-BE49-F238E27FC236}">
                                          <a16:creationId xmlns:a16="http://schemas.microsoft.com/office/drawing/2014/main" id="{A583351C-1E40-4F8A-A486-A31F980147B9}"/>
                                        </a:ext>
                                      </a:extLst>
                                    </p:cNvPr>
                                    <p:cNvSpPr/>
                                    <p:nvPr/>
                                  </p:nvSpPr>
                                  <p:spPr>
                                    <a:xfrm>
                                      <a:off x="4846991" y="3818263"/>
                                      <a:ext cx="74025" cy="146242"/>
                                    </a:xfrm>
                                    <a:custGeom>
                                      <a:avLst/>
                                      <a:gdLst/>
                                      <a:ahLst/>
                                      <a:cxnLst/>
                                      <a:rect l="l" t="t" r="r" b="b"/>
                                      <a:pathLst>
                                        <a:path w="9412" h="18594" fill="none" extrusionOk="0">
                                          <a:moveTo>
                                            <a:pt x="0" y="18593"/>
                                          </a:moveTo>
                                          <a:lnTo>
                                            <a:pt x="941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31" name="Google Shape;7500;p82">
                                      <a:extLst>
                                        <a:ext uri="{FF2B5EF4-FFF2-40B4-BE49-F238E27FC236}">
                                          <a16:creationId xmlns:a16="http://schemas.microsoft.com/office/drawing/2014/main" id="{47AAD1BE-27F5-4EE0-B5A0-249192CCAC6A}"/>
                                        </a:ext>
                                      </a:extLst>
                                    </p:cNvPr>
                                    <p:cNvSpPr/>
                                    <p:nvPr/>
                                  </p:nvSpPr>
                                  <p:spPr>
                                    <a:xfrm>
                                      <a:off x="4927191" y="3823305"/>
                                      <a:ext cx="22368" cy="129497"/>
                                    </a:xfrm>
                                    <a:custGeom>
                                      <a:avLst/>
                                      <a:gdLst/>
                                      <a:ahLst/>
                                      <a:cxnLst/>
                                      <a:rect l="l" t="t" r="r" b="b"/>
                                      <a:pathLst>
                                        <a:path w="2844" h="16465" fill="none" extrusionOk="0">
                                          <a:moveTo>
                                            <a:pt x="1" y="1"/>
                                          </a:moveTo>
                                          <a:lnTo>
                                            <a:pt x="2843" y="1646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632" name="Google Shape;7501;p82">
                                      <a:extLst>
                                        <a:ext uri="{FF2B5EF4-FFF2-40B4-BE49-F238E27FC236}">
                                          <a16:creationId xmlns:a16="http://schemas.microsoft.com/office/drawing/2014/main" id="{4EE41944-607C-4C73-B0DE-92035048E40F}"/>
                                        </a:ext>
                                      </a:extLst>
                                    </p:cNvPr>
                                    <p:cNvGrpSpPr/>
                                    <p:nvPr/>
                                  </p:nvGrpSpPr>
                                  <p:grpSpPr>
                                    <a:xfrm>
                                      <a:off x="4579164" y="3203653"/>
                                      <a:ext cx="1244833" cy="1020397"/>
                                      <a:chOff x="4579164" y="3203653"/>
                                      <a:chExt cx="1244833" cy="1020397"/>
                                    </a:xfrm>
                                  </p:grpSpPr>
                                  <p:sp>
                                    <p:nvSpPr>
                                      <p:cNvPr id="633" name="Google Shape;7502;p82">
                                        <a:extLst>
                                          <a:ext uri="{FF2B5EF4-FFF2-40B4-BE49-F238E27FC236}">
                                            <a16:creationId xmlns:a16="http://schemas.microsoft.com/office/drawing/2014/main" id="{4747B03C-7AD9-4634-A70E-6746DAF7425A}"/>
                                          </a:ext>
                                        </a:extLst>
                                      </p:cNvPr>
                                      <p:cNvSpPr/>
                                      <p:nvPr/>
                                    </p:nvSpPr>
                                    <p:spPr>
                                      <a:xfrm>
                                        <a:off x="4579164" y="3652241"/>
                                        <a:ext cx="422626" cy="571809"/>
                                      </a:xfrm>
                                      <a:custGeom>
                                        <a:avLst/>
                                        <a:gdLst/>
                                        <a:ahLst/>
                                        <a:cxnLst/>
                                        <a:rect l="l" t="t" r="r" b="b"/>
                                        <a:pathLst>
                                          <a:path w="53735" h="72703" fill="none" extrusionOk="0">
                                            <a:moveTo>
                                              <a:pt x="27593" y="71880"/>
                                            </a:moveTo>
                                            <a:lnTo>
                                              <a:pt x="23771" y="58694"/>
                                            </a:lnTo>
                                            <a:lnTo>
                                              <a:pt x="22936" y="46731"/>
                                            </a:lnTo>
                                            <a:lnTo>
                                              <a:pt x="19972" y="37380"/>
                                            </a:lnTo>
                                            <a:lnTo>
                                              <a:pt x="11674" y="32686"/>
                                            </a:lnTo>
                                            <a:lnTo>
                                              <a:pt x="1" y="27001"/>
                                            </a:lnTo>
                                            <a:lnTo>
                                              <a:pt x="1392" y="10610"/>
                                            </a:lnTo>
                                            <a:lnTo>
                                              <a:pt x="17517" y="1"/>
                                            </a:lnTo>
                                            <a:lnTo>
                                              <a:pt x="29747" y="5384"/>
                                            </a:lnTo>
                                            <a:lnTo>
                                              <a:pt x="43827" y="21291"/>
                                            </a:lnTo>
                                            <a:lnTo>
                                              <a:pt x="49343" y="27122"/>
                                            </a:lnTo>
                                            <a:lnTo>
                                              <a:pt x="53735" y="25815"/>
                                            </a:lnTo>
                                            <a:lnTo>
                                              <a:pt x="50347" y="35940"/>
                                            </a:lnTo>
                                            <a:lnTo>
                                              <a:pt x="47093" y="38214"/>
                                            </a:lnTo>
                                            <a:lnTo>
                                              <a:pt x="44069" y="44275"/>
                                            </a:lnTo>
                                            <a:lnTo>
                                              <a:pt x="45073" y="51944"/>
                                            </a:lnTo>
                                            <a:lnTo>
                                              <a:pt x="42170" y="55694"/>
                                            </a:lnTo>
                                            <a:lnTo>
                                              <a:pt x="38227" y="66025"/>
                                            </a:lnTo>
                                            <a:lnTo>
                                              <a:pt x="27593" y="7270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34" name="Google Shape;7503;p82">
                                        <a:extLst>
                                          <a:ext uri="{FF2B5EF4-FFF2-40B4-BE49-F238E27FC236}">
                                            <a16:creationId xmlns:a16="http://schemas.microsoft.com/office/drawing/2014/main" id="{754FC2F6-925B-43D6-A5B9-67B87F364F4E}"/>
                                          </a:ext>
                                        </a:extLst>
                                      </p:cNvPr>
                                      <p:cNvSpPr/>
                                      <p:nvPr/>
                                    </p:nvSpPr>
                                    <p:spPr>
                                      <a:xfrm>
                                        <a:off x="4617986" y="3203653"/>
                                        <a:ext cx="1206011" cy="684357"/>
                                      </a:xfrm>
                                      <a:custGeom>
                                        <a:avLst/>
                                        <a:gdLst/>
                                        <a:ahLst/>
                                        <a:cxnLst/>
                                        <a:rect l="l" t="t" r="r" b="b"/>
                                        <a:pathLst>
                                          <a:path w="153339" h="87013" fill="none" extrusionOk="0">
                                            <a:moveTo>
                                              <a:pt x="24811" y="62214"/>
                                            </a:moveTo>
                                            <a:lnTo>
                                              <a:pt x="34452" y="66980"/>
                                            </a:lnTo>
                                            <a:lnTo>
                                              <a:pt x="37549" y="69920"/>
                                            </a:lnTo>
                                            <a:lnTo>
                                              <a:pt x="41274" y="77698"/>
                                            </a:lnTo>
                                            <a:lnTo>
                                              <a:pt x="46270" y="79222"/>
                                            </a:lnTo>
                                            <a:lnTo>
                                              <a:pt x="55899" y="72775"/>
                                            </a:lnTo>
                                            <a:lnTo>
                                              <a:pt x="52645" y="69085"/>
                                            </a:lnTo>
                                            <a:lnTo>
                                              <a:pt x="48291" y="70234"/>
                                            </a:lnTo>
                                            <a:lnTo>
                                              <a:pt x="46585" y="64634"/>
                                            </a:lnTo>
                                            <a:lnTo>
                                              <a:pt x="48774" y="66097"/>
                                            </a:lnTo>
                                            <a:lnTo>
                                              <a:pt x="59698" y="70234"/>
                                            </a:lnTo>
                                            <a:lnTo>
                                              <a:pt x="65988" y="72279"/>
                                            </a:lnTo>
                                            <a:lnTo>
                                              <a:pt x="66315" y="75944"/>
                                            </a:lnTo>
                                            <a:lnTo>
                                              <a:pt x="70960" y="87013"/>
                                            </a:lnTo>
                                            <a:lnTo>
                                              <a:pt x="76573" y="75944"/>
                                            </a:lnTo>
                                            <a:lnTo>
                                              <a:pt x="80831" y="72932"/>
                                            </a:lnTo>
                                            <a:lnTo>
                                              <a:pt x="86069" y="78146"/>
                                            </a:lnTo>
                                            <a:lnTo>
                                              <a:pt x="88355" y="83928"/>
                                            </a:lnTo>
                                            <a:lnTo>
                                              <a:pt x="94633" y="84037"/>
                                            </a:lnTo>
                                            <a:lnTo>
                                              <a:pt x="94270" y="74299"/>
                                            </a:lnTo>
                                            <a:lnTo>
                                              <a:pt x="100936" y="72690"/>
                                            </a:lnTo>
                                            <a:lnTo>
                                              <a:pt x="106682" y="64307"/>
                                            </a:lnTo>
                                            <a:lnTo>
                                              <a:pt x="106319" y="56553"/>
                                            </a:lnTo>
                                            <a:lnTo>
                                              <a:pt x="103416" y="54690"/>
                                            </a:lnTo>
                                            <a:lnTo>
                                              <a:pt x="106827" y="53105"/>
                                            </a:lnTo>
                                            <a:lnTo>
                                              <a:pt x="120194" y="45339"/>
                                            </a:lnTo>
                                            <a:lnTo>
                                              <a:pt x="122528" y="36859"/>
                                            </a:lnTo>
                                            <a:lnTo>
                                              <a:pt x="118851" y="35493"/>
                                            </a:lnTo>
                                            <a:lnTo>
                                              <a:pt x="125093" y="28464"/>
                                            </a:lnTo>
                                            <a:lnTo>
                                              <a:pt x="148536" y="25972"/>
                                            </a:lnTo>
                                            <a:lnTo>
                                              <a:pt x="153339" y="12255"/>
                                            </a:lnTo>
                                            <a:lnTo>
                                              <a:pt x="125468" y="6255"/>
                                            </a:lnTo>
                                            <a:lnTo>
                                              <a:pt x="101758" y="5432"/>
                                            </a:lnTo>
                                            <a:lnTo>
                                              <a:pt x="85016" y="1"/>
                                            </a:lnTo>
                                            <a:lnTo>
                                              <a:pt x="60532" y="12255"/>
                                            </a:lnTo>
                                            <a:lnTo>
                                              <a:pt x="39714" y="20214"/>
                                            </a:lnTo>
                                            <a:lnTo>
                                              <a:pt x="35444" y="13089"/>
                                            </a:lnTo>
                                            <a:lnTo>
                                              <a:pt x="22186" y="13464"/>
                                            </a:lnTo>
                                            <a:lnTo>
                                              <a:pt x="15291" y="21351"/>
                                            </a:lnTo>
                                            <a:lnTo>
                                              <a:pt x="11831" y="27484"/>
                                            </a:lnTo>
                                            <a:lnTo>
                                              <a:pt x="21581" y="26614"/>
                                            </a:lnTo>
                                            <a:lnTo>
                                              <a:pt x="24532" y="19561"/>
                                            </a:lnTo>
                                            <a:lnTo>
                                              <a:pt x="29480" y="22694"/>
                                            </a:lnTo>
                                            <a:lnTo>
                                              <a:pt x="24811" y="32964"/>
                                            </a:lnTo>
                                            <a:lnTo>
                                              <a:pt x="20262" y="35541"/>
                                            </a:lnTo>
                                            <a:lnTo>
                                              <a:pt x="15569" y="31368"/>
                                            </a:lnTo>
                                            <a:lnTo>
                                              <a:pt x="15061" y="35650"/>
                                            </a:lnTo>
                                            <a:lnTo>
                                              <a:pt x="11057" y="37924"/>
                                            </a:lnTo>
                                            <a:lnTo>
                                              <a:pt x="6024" y="43089"/>
                                            </a:lnTo>
                                            <a:lnTo>
                                              <a:pt x="6387" y="49210"/>
                                            </a:lnTo>
                                            <a:lnTo>
                                              <a:pt x="992" y="49210"/>
                                            </a:lnTo>
                                            <a:lnTo>
                                              <a:pt x="0" y="52198"/>
                                            </a:lnTo>
                                            <a:lnTo>
                                              <a:pt x="835" y="57037"/>
                                            </a:lnTo>
                                            <a:lnTo>
                                              <a:pt x="6726" y="55198"/>
                                            </a:lnTo>
                                            <a:lnTo>
                                              <a:pt x="10924" y="50069"/>
                                            </a:lnTo>
                                            <a:lnTo>
                                              <a:pt x="16367" y="50686"/>
                                            </a:lnTo>
                                            <a:lnTo>
                                              <a:pt x="18049" y="46670"/>
                                            </a:lnTo>
                                            <a:lnTo>
                                              <a:pt x="23093" y="54363"/>
                                            </a:lnTo>
                                            <a:lnTo>
                                              <a:pt x="26528" y="56105"/>
                                            </a:lnTo>
                                            <a:lnTo>
                                              <a:pt x="26734" y="52210"/>
                                            </a:lnTo>
                                            <a:lnTo>
                                              <a:pt x="33835" y="47069"/>
                                            </a:lnTo>
                                            <a:lnTo>
                                              <a:pt x="38069" y="49488"/>
                                            </a:lnTo>
                                            <a:lnTo>
                                              <a:pt x="36278" y="53045"/>
                                            </a:lnTo>
                                            <a:lnTo>
                                              <a:pt x="28343" y="55392"/>
                                            </a:lnTo>
                                            <a:cubicBezTo>
                                              <a:pt x="28343" y="55392"/>
                                              <a:pt x="31041" y="58888"/>
                                              <a:pt x="31319" y="58984"/>
                                            </a:cubicBezTo>
                                            <a:cubicBezTo>
                                              <a:pt x="31597" y="59069"/>
                                              <a:pt x="36278" y="58150"/>
                                              <a:pt x="36278" y="58150"/>
                                            </a:cubicBezTo>
                                            <a:lnTo>
                                              <a:pt x="35456" y="61948"/>
                                            </a:lnTo>
                                            <a:lnTo>
                                              <a:pt x="30920" y="63255"/>
                                            </a:lnTo>
                                            <a:lnTo>
                                              <a:pt x="24823" y="6214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35" name="Google Shape;7504;p82">
                                        <a:extLst>
                                          <a:ext uri="{FF2B5EF4-FFF2-40B4-BE49-F238E27FC236}">
                                            <a16:creationId xmlns:a16="http://schemas.microsoft.com/office/drawing/2014/main" id="{33191E35-82A3-4135-97EC-B598FDACBFAC}"/>
                                          </a:ext>
                                        </a:extLst>
                                      </p:cNvPr>
                                      <p:cNvSpPr/>
                                      <p:nvPr/>
                                    </p:nvSpPr>
                                    <p:spPr>
                                      <a:xfrm>
                                        <a:off x="4906356" y="3466721"/>
                                        <a:ext cx="194289" cy="358880"/>
                                      </a:xfrm>
                                      <a:custGeom>
                                        <a:avLst/>
                                        <a:gdLst/>
                                        <a:ahLst/>
                                        <a:cxnLst/>
                                        <a:rect l="l" t="t" r="r" b="b"/>
                                        <a:pathLst>
                                          <a:path w="24703" h="45630" fill="none" extrusionOk="0">
                                            <a:moveTo>
                                              <a:pt x="8396" y="39968"/>
                                            </a:moveTo>
                                            <a:lnTo>
                                              <a:pt x="9835" y="45629"/>
                                            </a:lnTo>
                                            <a:lnTo>
                                              <a:pt x="11626" y="36786"/>
                                            </a:lnTo>
                                            <a:lnTo>
                                              <a:pt x="5492" y="30218"/>
                                            </a:lnTo>
                                            <a:lnTo>
                                              <a:pt x="1" y="25016"/>
                                            </a:lnTo>
                                            <a:lnTo>
                                              <a:pt x="1392" y="16040"/>
                                            </a:lnTo>
                                            <a:lnTo>
                                              <a:pt x="24702" y="15206"/>
                                            </a:lnTo>
                                            <a:lnTo>
                                              <a:pt x="6472"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36" name="Google Shape;7505;p82">
                                        <a:extLst>
                                          <a:ext uri="{FF2B5EF4-FFF2-40B4-BE49-F238E27FC236}">
                                            <a16:creationId xmlns:a16="http://schemas.microsoft.com/office/drawing/2014/main" id="{5F38006A-040A-42EC-ACF4-D9EFE32C30D4}"/>
                                          </a:ext>
                                        </a:extLst>
                                      </p:cNvPr>
                                      <p:cNvSpPr/>
                                      <p:nvPr/>
                                    </p:nvSpPr>
                                    <p:spPr>
                                      <a:xfrm>
                                        <a:off x="4972383" y="3756043"/>
                                        <a:ext cx="25412" cy="25026"/>
                                      </a:xfrm>
                                      <a:custGeom>
                                        <a:avLst/>
                                        <a:gdLst/>
                                        <a:ahLst/>
                                        <a:cxnLst/>
                                        <a:rect l="l" t="t" r="r" b="b"/>
                                        <a:pathLst>
                                          <a:path w="3231" h="3182" fill="none" extrusionOk="0">
                                            <a:moveTo>
                                              <a:pt x="1" y="3182"/>
                                            </a:moveTo>
                                            <a:lnTo>
                                              <a:pt x="3231"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grpSp>
                          <p:sp>
                            <p:nvSpPr>
                              <p:cNvPr id="602" name="Google Shape;7506;p82">
                                <a:extLst>
                                  <a:ext uri="{FF2B5EF4-FFF2-40B4-BE49-F238E27FC236}">
                                    <a16:creationId xmlns:a16="http://schemas.microsoft.com/office/drawing/2014/main" id="{17024209-918F-4C5D-B8C2-364763092177}"/>
                                  </a:ext>
                                </a:extLst>
                              </p:cNvPr>
                              <p:cNvSpPr/>
                              <p:nvPr/>
                            </p:nvSpPr>
                            <p:spPr>
                              <a:xfrm>
                                <a:off x="4890375" y="3688019"/>
                                <a:ext cx="5144" cy="43769"/>
                              </a:xfrm>
                              <a:custGeom>
                                <a:avLst/>
                                <a:gdLst/>
                                <a:ahLst/>
                                <a:cxnLst/>
                                <a:rect l="l" t="t" r="r" b="b"/>
                                <a:pathLst>
                                  <a:path w="654" h="5565" fill="none" extrusionOk="0">
                                    <a:moveTo>
                                      <a:pt x="653" y="0"/>
                                    </a:moveTo>
                                    <a:lnTo>
                                      <a:pt x="0" y="556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03" name="Google Shape;7507;p82">
                                <a:extLst>
                                  <a:ext uri="{FF2B5EF4-FFF2-40B4-BE49-F238E27FC236}">
                                    <a16:creationId xmlns:a16="http://schemas.microsoft.com/office/drawing/2014/main" id="{0FC23657-AAFB-4FB8-85E1-6F450F787D6F}"/>
                                  </a:ext>
                                </a:extLst>
                              </p:cNvPr>
                              <p:cNvSpPr/>
                              <p:nvPr/>
                            </p:nvSpPr>
                            <p:spPr>
                              <a:xfrm>
                                <a:off x="4899317" y="3688019"/>
                                <a:ext cx="54048" cy="20174"/>
                              </a:xfrm>
                              <a:custGeom>
                                <a:avLst/>
                                <a:gdLst/>
                                <a:ahLst/>
                                <a:cxnLst/>
                                <a:rect l="l" t="t" r="r" b="b"/>
                                <a:pathLst>
                                  <a:path w="6872" h="2565" fill="none" extrusionOk="0">
                                    <a:moveTo>
                                      <a:pt x="0" y="0"/>
                                    </a:moveTo>
                                    <a:lnTo>
                                      <a:pt x="6871" y="256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04" name="Google Shape;7508;p82">
                                <a:extLst>
                                  <a:ext uri="{FF2B5EF4-FFF2-40B4-BE49-F238E27FC236}">
                                    <a16:creationId xmlns:a16="http://schemas.microsoft.com/office/drawing/2014/main" id="{0B77F19A-F87E-4053-9B10-221369A31D72}"/>
                                  </a:ext>
                                </a:extLst>
                              </p:cNvPr>
                              <p:cNvSpPr/>
                              <p:nvPr/>
                            </p:nvSpPr>
                            <p:spPr>
                              <a:xfrm>
                                <a:off x="4862690" y="3700571"/>
                                <a:ext cx="27693" cy="31216"/>
                              </a:xfrm>
                              <a:custGeom>
                                <a:avLst/>
                                <a:gdLst/>
                                <a:ahLst/>
                                <a:cxnLst/>
                                <a:rect l="l" t="t" r="r" b="b"/>
                                <a:pathLst>
                                  <a:path w="3521" h="3969" fill="none" extrusionOk="0">
                                    <a:moveTo>
                                      <a:pt x="0" y="1"/>
                                    </a:moveTo>
                                    <a:lnTo>
                                      <a:pt x="3520" y="396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sp>
                        <p:nvSpPr>
                          <p:cNvPr id="591" name="Google Shape;7509;p82">
                            <a:extLst>
                              <a:ext uri="{FF2B5EF4-FFF2-40B4-BE49-F238E27FC236}">
                                <a16:creationId xmlns:a16="http://schemas.microsoft.com/office/drawing/2014/main" id="{5988FF70-4B1C-4FBC-BA9E-8E1A4D037BA9}"/>
                              </a:ext>
                            </a:extLst>
                          </p:cNvPr>
                          <p:cNvSpPr/>
                          <p:nvPr/>
                        </p:nvSpPr>
                        <p:spPr>
                          <a:xfrm>
                            <a:off x="4953924" y="3297081"/>
                            <a:ext cx="146053" cy="168122"/>
                          </a:xfrm>
                          <a:custGeom>
                            <a:avLst/>
                            <a:gdLst/>
                            <a:ahLst/>
                            <a:cxnLst/>
                            <a:rect l="l" t="t" r="r" b="b"/>
                            <a:pathLst>
                              <a:path w="18570" h="21376" fill="none" extrusionOk="0">
                                <a:moveTo>
                                  <a:pt x="1" y="21376"/>
                                </a:moveTo>
                                <a:lnTo>
                                  <a:pt x="1856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grpSp>
            </p:grpSp>
            <p:grpSp>
              <p:nvGrpSpPr>
                <p:cNvPr id="219" name="Google Shape;7510;p82">
                  <a:extLst>
                    <a:ext uri="{FF2B5EF4-FFF2-40B4-BE49-F238E27FC236}">
                      <a16:creationId xmlns:a16="http://schemas.microsoft.com/office/drawing/2014/main" id="{F085E04C-4C89-4EAE-BADC-A504FA6D39BC}"/>
                    </a:ext>
                  </a:extLst>
                </p:cNvPr>
                <p:cNvGrpSpPr/>
                <p:nvPr/>
              </p:nvGrpSpPr>
              <p:grpSpPr>
                <a:xfrm>
                  <a:off x="4595437" y="3598775"/>
                  <a:ext cx="37776" cy="32451"/>
                  <a:chOff x="4595437" y="3598775"/>
                  <a:chExt cx="37776" cy="32451"/>
                </a:xfrm>
              </p:grpSpPr>
              <p:sp>
                <p:nvSpPr>
                  <p:cNvPr id="534" name="Google Shape;7511;p82">
                    <a:extLst>
                      <a:ext uri="{FF2B5EF4-FFF2-40B4-BE49-F238E27FC236}">
                        <a16:creationId xmlns:a16="http://schemas.microsoft.com/office/drawing/2014/main" id="{1AB61A40-92D0-4183-9A6C-886AD85DC6C0}"/>
                      </a:ext>
                    </a:extLst>
                  </p:cNvPr>
                  <p:cNvSpPr/>
                  <p:nvPr/>
                </p:nvSpPr>
                <p:spPr>
                  <a:xfrm>
                    <a:off x="4595437" y="3598775"/>
                    <a:ext cx="37776" cy="32451"/>
                  </a:xfrm>
                  <a:custGeom>
                    <a:avLst/>
                    <a:gdLst/>
                    <a:ahLst/>
                    <a:cxnLst/>
                    <a:rect l="l" t="t" r="r" b="b"/>
                    <a:pathLst>
                      <a:path w="4803" h="4126" extrusionOk="0">
                        <a:moveTo>
                          <a:pt x="2730" y="0"/>
                        </a:moveTo>
                        <a:cubicBezTo>
                          <a:pt x="2226" y="0"/>
                          <a:pt x="1712" y="187"/>
                          <a:pt x="1295" y="605"/>
                        </a:cubicBezTo>
                        <a:cubicBezTo>
                          <a:pt x="0" y="1900"/>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35" name="Google Shape;7512;p82">
                    <a:extLst>
                      <a:ext uri="{FF2B5EF4-FFF2-40B4-BE49-F238E27FC236}">
                        <a16:creationId xmlns:a16="http://schemas.microsoft.com/office/drawing/2014/main" id="{D7490D6B-18FD-4076-AEB6-79A024D8B444}"/>
                      </a:ext>
                    </a:extLst>
                  </p:cNvPr>
                  <p:cNvSpPr/>
                  <p:nvPr/>
                </p:nvSpPr>
                <p:spPr>
                  <a:xfrm>
                    <a:off x="4610561" y="3608480"/>
                    <a:ext cx="13040" cy="13040"/>
                  </a:xfrm>
                  <a:custGeom>
                    <a:avLst/>
                    <a:gdLst/>
                    <a:ahLst/>
                    <a:cxnLst/>
                    <a:rect l="l" t="t" r="r" b="b"/>
                    <a:pathLst>
                      <a:path w="1658" h="1658" extrusionOk="0">
                        <a:moveTo>
                          <a:pt x="835" y="0"/>
                        </a:moveTo>
                        <a:cubicBezTo>
                          <a:pt x="376" y="0"/>
                          <a:pt x="1" y="375"/>
                          <a:pt x="1" y="835"/>
                        </a:cubicBezTo>
                        <a:cubicBezTo>
                          <a:pt x="1" y="1283"/>
                          <a:pt x="376" y="1658"/>
                          <a:pt x="835" y="1658"/>
                        </a:cubicBezTo>
                        <a:cubicBezTo>
                          <a:pt x="1283" y="1658"/>
                          <a:pt x="1658" y="1283"/>
                          <a:pt x="1658" y="835"/>
                        </a:cubicBezTo>
                        <a:cubicBezTo>
                          <a:pt x="1658" y="375"/>
                          <a:pt x="1283"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0" name="Google Shape;7513;p82">
                  <a:extLst>
                    <a:ext uri="{FF2B5EF4-FFF2-40B4-BE49-F238E27FC236}">
                      <a16:creationId xmlns:a16="http://schemas.microsoft.com/office/drawing/2014/main" id="{F967557F-529D-4EB8-8795-B7CDCD7FCA9D}"/>
                    </a:ext>
                  </a:extLst>
                </p:cNvPr>
                <p:cNvGrpSpPr/>
                <p:nvPr/>
              </p:nvGrpSpPr>
              <p:grpSpPr>
                <a:xfrm>
                  <a:off x="4641864" y="3524443"/>
                  <a:ext cx="37776" cy="32380"/>
                  <a:chOff x="4641864" y="3524443"/>
                  <a:chExt cx="37776" cy="32380"/>
                </a:xfrm>
              </p:grpSpPr>
              <p:sp>
                <p:nvSpPr>
                  <p:cNvPr id="532" name="Google Shape;7514;p82">
                    <a:extLst>
                      <a:ext uri="{FF2B5EF4-FFF2-40B4-BE49-F238E27FC236}">
                        <a16:creationId xmlns:a16="http://schemas.microsoft.com/office/drawing/2014/main" id="{FD16C1C8-A21F-4389-BD48-21D7328D193A}"/>
                      </a:ext>
                    </a:extLst>
                  </p:cNvPr>
                  <p:cNvSpPr/>
                  <p:nvPr/>
                </p:nvSpPr>
                <p:spPr>
                  <a:xfrm>
                    <a:off x="4641864" y="3524443"/>
                    <a:ext cx="37776" cy="32380"/>
                  </a:xfrm>
                  <a:custGeom>
                    <a:avLst/>
                    <a:gdLst/>
                    <a:ahLst/>
                    <a:cxnLst/>
                    <a:rect l="l" t="t" r="r" b="b"/>
                    <a:pathLst>
                      <a:path w="4803" h="4117" extrusionOk="0">
                        <a:moveTo>
                          <a:pt x="2737" y="1"/>
                        </a:moveTo>
                        <a:cubicBezTo>
                          <a:pt x="2231" y="1"/>
                          <a:pt x="1715" y="189"/>
                          <a:pt x="1295" y="609"/>
                        </a:cubicBezTo>
                        <a:cubicBezTo>
                          <a:pt x="0" y="1903"/>
                          <a:pt x="908" y="4117"/>
                          <a:pt x="2746" y="4117"/>
                        </a:cubicBezTo>
                        <a:cubicBezTo>
                          <a:pt x="3884" y="4117"/>
                          <a:pt x="4803" y="3197"/>
                          <a:pt x="4803" y="2060"/>
                        </a:cubicBezTo>
                        <a:cubicBezTo>
                          <a:pt x="4803" y="818"/>
                          <a:pt x="3792" y="1"/>
                          <a:pt x="273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33" name="Google Shape;7515;p82">
                    <a:extLst>
                      <a:ext uri="{FF2B5EF4-FFF2-40B4-BE49-F238E27FC236}">
                        <a16:creationId xmlns:a16="http://schemas.microsoft.com/office/drawing/2014/main" id="{597C956A-96AE-4A7A-9E0C-FC531455BDBA}"/>
                      </a:ext>
                    </a:extLst>
                  </p:cNvPr>
                  <p:cNvSpPr/>
                  <p:nvPr/>
                </p:nvSpPr>
                <p:spPr>
                  <a:xfrm>
                    <a:off x="4656988" y="3534077"/>
                    <a:ext cx="13048" cy="13040"/>
                  </a:xfrm>
                  <a:custGeom>
                    <a:avLst/>
                    <a:gdLst/>
                    <a:ahLst/>
                    <a:cxnLst/>
                    <a:rect l="l" t="t" r="r" b="b"/>
                    <a:pathLst>
                      <a:path w="1659" h="1658" extrusionOk="0">
                        <a:moveTo>
                          <a:pt x="823" y="1"/>
                        </a:moveTo>
                        <a:cubicBezTo>
                          <a:pt x="376" y="1"/>
                          <a:pt x="1" y="376"/>
                          <a:pt x="1" y="835"/>
                        </a:cubicBezTo>
                        <a:cubicBezTo>
                          <a:pt x="1" y="1295"/>
                          <a:pt x="376"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1" name="Google Shape;7516;p82">
                  <a:extLst>
                    <a:ext uri="{FF2B5EF4-FFF2-40B4-BE49-F238E27FC236}">
                      <a16:creationId xmlns:a16="http://schemas.microsoft.com/office/drawing/2014/main" id="{A4BE9468-9322-4B46-8F64-CEA8E9567F01}"/>
                    </a:ext>
                  </a:extLst>
                </p:cNvPr>
                <p:cNvGrpSpPr/>
                <p:nvPr/>
              </p:nvGrpSpPr>
              <p:grpSpPr>
                <a:xfrm>
                  <a:off x="4648431" y="3893901"/>
                  <a:ext cx="37776" cy="32357"/>
                  <a:chOff x="4648431" y="3893901"/>
                  <a:chExt cx="37776" cy="32357"/>
                </a:xfrm>
              </p:grpSpPr>
              <p:sp>
                <p:nvSpPr>
                  <p:cNvPr id="530" name="Google Shape;7517;p82">
                    <a:extLst>
                      <a:ext uri="{FF2B5EF4-FFF2-40B4-BE49-F238E27FC236}">
                        <a16:creationId xmlns:a16="http://schemas.microsoft.com/office/drawing/2014/main" id="{E015D92C-FD40-419E-9E0D-3A3C0FBA86E5}"/>
                      </a:ext>
                    </a:extLst>
                  </p:cNvPr>
                  <p:cNvSpPr/>
                  <p:nvPr/>
                </p:nvSpPr>
                <p:spPr>
                  <a:xfrm>
                    <a:off x="4648431" y="3893901"/>
                    <a:ext cx="37776" cy="32357"/>
                  </a:xfrm>
                  <a:custGeom>
                    <a:avLst/>
                    <a:gdLst/>
                    <a:ahLst/>
                    <a:cxnLst/>
                    <a:rect l="l" t="t" r="r" b="b"/>
                    <a:pathLst>
                      <a:path w="4803" h="4114" extrusionOk="0">
                        <a:moveTo>
                          <a:pt x="2732" y="0"/>
                        </a:moveTo>
                        <a:cubicBezTo>
                          <a:pt x="2227" y="0"/>
                          <a:pt x="1713" y="187"/>
                          <a:pt x="1295" y="605"/>
                        </a:cubicBezTo>
                        <a:cubicBezTo>
                          <a:pt x="0" y="1900"/>
                          <a:pt x="920" y="4113"/>
                          <a:pt x="2746" y="4113"/>
                        </a:cubicBezTo>
                        <a:cubicBezTo>
                          <a:pt x="3883" y="4113"/>
                          <a:pt x="4803" y="3194"/>
                          <a:pt x="4803" y="2057"/>
                        </a:cubicBezTo>
                        <a:cubicBezTo>
                          <a:pt x="4803" y="821"/>
                          <a:pt x="3788"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31" name="Google Shape;7518;p82">
                    <a:extLst>
                      <a:ext uri="{FF2B5EF4-FFF2-40B4-BE49-F238E27FC236}">
                        <a16:creationId xmlns:a16="http://schemas.microsoft.com/office/drawing/2014/main" id="{9437FDAA-FCCC-462C-8AAC-5ABC6FA2184A}"/>
                      </a:ext>
                    </a:extLst>
                  </p:cNvPr>
                  <p:cNvSpPr/>
                  <p:nvPr/>
                </p:nvSpPr>
                <p:spPr>
                  <a:xfrm>
                    <a:off x="4663556" y="3903606"/>
                    <a:ext cx="13040" cy="13040"/>
                  </a:xfrm>
                  <a:custGeom>
                    <a:avLst/>
                    <a:gdLst/>
                    <a:ahLst/>
                    <a:cxnLst/>
                    <a:rect l="l" t="t" r="r" b="b"/>
                    <a:pathLst>
                      <a:path w="1658" h="1658" extrusionOk="0">
                        <a:moveTo>
                          <a:pt x="823" y="0"/>
                        </a:moveTo>
                        <a:cubicBezTo>
                          <a:pt x="363" y="0"/>
                          <a:pt x="1" y="375"/>
                          <a:pt x="1" y="823"/>
                        </a:cubicBezTo>
                        <a:cubicBezTo>
                          <a:pt x="1" y="1283"/>
                          <a:pt x="363"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2" name="Google Shape;7519;p82">
                  <a:extLst>
                    <a:ext uri="{FF2B5EF4-FFF2-40B4-BE49-F238E27FC236}">
                      <a16:creationId xmlns:a16="http://schemas.microsoft.com/office/drawing/2014/main" id="{0F621267-80F6-48D9-9B59-D4EA8E69F803}"/>
                    </a:ext>
                  </a:extLst>
                </p:cNvPr>
                <p:cNvGrpSpPr/>
                <p:nvPr/>
              </p:nvGrpSpPr>
              <p:grpSpPr>
                <a:xfrm>
                  <a:off x="4567752" y="3722908"/>
                  <a:ext cx="37870" cy="32380"/>
                  <a:chOff x="4567752" y="3722908"/>
                  <a:chExt cx="37870" cy="32380"/>
                </a:xfrm>
              </p:grpSpPr>
              <p:sp>
                <p:nvSpPr>
                  <p:cNvPr id="528" name="Google Shape;7520;p82">
                    <a:extLst>
                      <a:ext uri="{FF2B5EF4-FFF2-40B4-BE49-F238E27FC236}">
                        <a16:creationId xmlns:a16="http://schemas.microsoft.com/office/drawing/2014/main" id="{5386D742-3C40-48D4-B632-20D1C5711352}"/>
                      </a:ext>
                    </a:extLst>
                  </p:cNvPr>
                  <p:cNvSpPr/>
                  <p:nvPr/>
                </p:nvSpPr>
                <p:spPr>
                  <a:xfrm>
                    <a:off x="4567752" y="3722908"/>
                    <a:ext cx="37870" cy="32380"/>
                  </a:xfrm>
                  <a:custGeom>
                    <a:avLst/>
                    <a:gdLst/>
                    <a:ahLst/>
                    <a:cxnLst/>
                    <a:rect l="l" t="t" r="r" b="b"/>
                    <a:pathLst>
                      <a:path w="4815" h="4117" extrusionOk="0">
                        <a:moveTo>
                          <a:pt x="2749" y="1"/>
                        </a:moveTo>
                        <a:cubicBezTo>
                          <a:pt x="2243" y="1"/>
                          <a:pt x="1726" y="189"/>
                          <a:pt x="1307" y="609"/>
                        </a:cubicBezTo>
                        <a:cubicBezTo>
                          <a:pt x="0" y="1903"/>
                          <a:pt x="919" y="4117"/>
                          <a:pt x="2758" y="4117"/>
                        </a:cubicBezTo>
                        <a:cubicBezTo>
                          <a:pt x="3895" y="4117"/>
                          <a:pt x="4815" y="3197"/>
                          <a:pt x="4815" y="2060"/>
                        </a:cubicBezTo>
                        <a:cubicBezTo>
                          <a:pt x="4815" y="818"/>
                          <a:pt x="3804" y="1"/>
                          <a:pt x="2749"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29" name="Google Shape;7521;p82">
                    <a:extLst>
                      <a:ext uri="{FF2B5EF4-FFF2-40B4-BE49-F238E27FC236}">
                        <a16:creationId xmlns:a16="http://schemas.microsoft.com/office/drawing/2014/main" id="{5B05BDC4-CFDE-405D-AE2E-9E5FA0A4B0FB}"/>
                      </a:ext>
                    </a:extLst>
                  </p:cNvPr>
                  <p:cNvSpPr/>
                  <p:nvPr/>
                </p:nvSpPr>
                <p:spPr>
                  <a:xfrm>
                    <a:off x="4580690" y="3732543"/>
                    <a:ext cx="15227" cy="13064"/>
                  </a:xfrm>
                  <a:custGeom>
                    <a:avLst/>
                    <a:gdLst/>
                    <a:ahLst/>
                    <a:cxnLst/>
                    <a:rect l="l" t="t" r="r" b="b"/>
                    <a:pathLst>
                      <a:path w="1936" h="1661" extrusionOk="0">
                        <a:moveTo>
                          <a:pt x="1113" y="0"/>
                        </a:moveTo>
                        <a:cubicBezTo>
                          <a:pt x="375" y="0"/>
                          <a:pt x="0" y="896"/>
                          <a:pt x="520" y="1416"/>
                        </a:cubicBezTo>
                        <a:cubicBezTo>
                          <a:pt x="689" y="1585"/>
                          <a:pt x="898" y="1661"/>
                          <a:pt x="1103" y="1661"/>
                        </a:cubicBezTo>
                        <a:cubicBezTo>
                          <a:pt x="1528" y="1661"/>
                          <a:pt x="1936" y="1333"/>
                          <a:pt x="1936" y="835"/>
                        </a:cubicBezTo>
                        <a:cubicBezTo>
                          <a:pt x="1936" y="375"/>
                          <a:pt x="1573" y="0"/>
                          <a:pt x="111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3" name="Google Shape;7522;p82">
                  <a:extLst>
                    <a:ext uri="{FF2B5EF4-FFF2-40B4-BE49-F238E27FC236}">
                      <a16:creationId xmlns:a16="http://schemas.microsoft.com/office/drawing/2014/main" id="{7210E8F9-7528-4FCA-97E7-70D000EF42F5}"/>
                    </a:ext>
                  </a:extLst>
                </p:cNvPr>
                <p:cNvGrpSpPr/>
                <p:nvPr/>
              </p:nvGrpSpPr>
              <p:grpSpPr>
                <a:xfrm>
                  <a:off x="4617506" y="3652052"/>
                  <a:ext cx="37783" cy="32357"/>
                  <a:chOff x="4617506" y="3652052"/>
                  <a:chExt cx="37783" cy="32357"/>
                </a:xfrm>
              </p:grpSpPr>
              <p:sp>
                <p:nvSpPr>
                  <p:cNvPr id="526" name="Google Shape;7523;p82">
                    <a:extLst>
                      <a:ext uri="{FF2B5EF4-FFF2-40B4-BE49-F238E27FC236}">
                        <a16:creationId xmlns:a16="http://schemas.microsoft.com/office/drawing/2014/main" id="{B8EC33EF-33A1-4722-BFCF-FC44BD05299B}"/>
                      </a:ext>
                    </a:extLst>
                  </p:cNvPr>
                  <p:cNvSpPr/>
                  <p:nvPr/>
                </p:nvSpPr>
                <p:spPr>
                  <a:xfrm>
                    <a:off x="4617506" y="3652052"/>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27" name="Google Shape;7524;p82">
                    <a:extLst>
                      <a:ext uri="{FF2B5EF4-FFF2-40B4-BE49-F238E27FC236}">
                        <a16:creationId xmlns:a16="http://schemas.microsoft.com/office/drawing/2014/main" id="{602241FF-332B-4B8C-BBE8-90AA51E560A3}"/>
                      </a:ext>
                    </a:extLst>
                  </p:cNvPr>
                  <p:cNvSpPr/>
                  <p:nvPr/>
                </p:nvSpPr>
                <p:spPr>
                  <a:xfrm>
                    <a:off x="4632638" y="3661758"/>
                    <a:ext cx="13040" cy="13040"/>
                  </a:xfrm>
                  <a:custGeom>
                    <a:avLst/>
                    <a:gdLst/>
                    <a:ahLst/>
                    <a:cxnLst/>
                    <a:rect l="l" t="t" r="r" b="b"/>
                    <a:pathLst>
                      <a:path w="1658" h="1658" extrusionOk="0">
                        <a:moveTo>
                          <a:pt x="823" y="1"/>
                        </a:moveTo>
                        <a:cubicBezTo>
                          <a:pt x="363" y="1"/>
                          <a:pt x="0" y="363"/>
                          <a:pt x="0" y="823"/>
                        </a:cubicBezTo>
                        <a:cubicBezTo>
                          <a:pt x="0" y="1283"/>
                          <a:pt x="363" y="1658"/>
                          <a:pt x="823" y="1658"/>
                        </a:cubicBezTo>
                        <a:cubicBezTo>
                          <a:pt x="1282" y="1658"/>
                          <a:pt x="1657" y="1283"/>
                          <a:pt x="1657" y="823"/>
                        </a:cubicBezTo>
                        <a:cubicBezTo>
                          <a:pt x="1657" y="363"/>
                          <a:pt x="1282"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4" name="Google Shape;7525;p82">
                  <a:extLst>
                    <a:ext uri="{FF2B5EF4-FFF2-40B4-BE49-F238E27FC236}">
                      <a16:creationId xmlns:a16="http://schemas.microsoft.com/office/drawing/2014/main" id="{BF948CDB-2518-4C8E-ABD0-A355ACD72158}"/>
                    </a:ext>
                  </a:extLst>
                </p:cNvPr>
                <p:cNvGrpSpPr/>
                <p:nvPr/>
              </p:nvGrpSpPr>
              <p:grpSpPr>
                <a:xfrm>
                  <a:off x="4739005" y="3554149"/>
                  <a:ext cx="37870" cy="32357"/>
                  <a:chOff x="4739005" y="3554149"/>
                  <a:chExt cx="37870" cy="32357"/>
                </a:xfrm>
              </p:grpSpPr>
              <p:sp>
                <p:nvSpPr>
                  <p:cNvPr id="524" name="Google Shape;7526;p82">
                    <a:extLst>
                      <a:ext uri="{FF2B5EF4-FFF2-40B4-BE49-F238E27FC236}">
                        <a16:creationId xmlns:a16="http://schemas.microsoft.com/office/drawing/2014/main" id="{DE5BE58D-0A65-4EA7-9646-51F83FFC4B5D}"/>
                      </a:ext>
                    </a:extLst>
                  </p:cNvPr>
                  <p:cNvSpPr/>
                  <p:nvPr/>
                </p:nvSpPr>
                <p:spPr>
                  <a:xfrm>
                    <a:off x="4739005" y="3554149"/>
                    <a:ext cx="37870" cy="32357"/>
                  </a:xfrm>
                  <a:custGeom>
                    <a:avLst/>
                    <a:gdLst/>
                    <a:ahLst/>
                    <a:cxnLst/>
                    <a:rect l="l" t="t" r="r" b="b"/>
                    <a:pathLst>
                      <a:path w="4815" h="4114" extrusionOk="0">
                        <a:moveTo>
                          <a:pt x="2744" y="1"/>
                        </a:moveTo>
                        <a:cubicBezTo>
                          <a:pt x="2239" y="1"/>
                          <a:pt x="1725" y="188"/>
                          <a:pt x="1307" y="606"/>
                        </a:cubicBezTo>
                        <a:cubicBezTo>
                          <a:pt x="0" y="1900"/>
                          <a:pt x="920" y="4114"/>
                          <a:pt x="2758" y="4114"/>
                        </a:cubicBezTo>
                        <a:cubicBezTo>
                          <a:pt x="3895" y="4114"/>
                          <a:pt x="4815" y="3195"/>
                          <a:pt x="4815" y="2058"/>
                        </a:cubicBezTo>
                        <a:cubicBezTo>
                          <a:pt x="4815" y="821"/>
                          <a:pt x="3801" y="1"/>
                          <a:pt x="2744"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25" name="Google Shape;7527;p82">
                    <a:extLst>
                      <a:ext uri="{FF2B5EF4-FFF2-40B4-BE49-F238E27FC236}">
                        <a16:creationId xmlns:a16="http://schemas.microsoft.com/office/drawing/2014/main" id="{FBE3E432-E360-4882-BF0C-122D0994DBBA}"/>
                      </a:ext>
                    </a:extLst>
                  </p:cNvPr>
                  <p:cNvSpPr/>
                  <p:nvPr/>
                </p:nvSpPr>
                <p:spPr>
                  <a:xfrm>
                    <a:off x="4751943" y="3563854"/>
                    <a:ext cx="15227" cy="13048"/>
                  </a:xfrm>
                  <a:custGeom>
                    <a:avLst/>
                    <a:gdLst/>
                    <a:ahLst/>
                    <a:cxnLst/>
                    <a:rect l="l" t="t" r="r" b="b"/>
                    <a:pathLst>
                      <a:path w="1936" h="1659" extrusionOk="0">
                        <a:moveTo>
                          <a:pt x="1113" y="1"/>
                        </a:moveTo>
                        <a:cubicBezTo>
                          <a:pt x="375" y="1"/>
                          <a:pt x="0" y="896"/>
                          <a:pt x="521" y="1416"/>
                        </a:cubicBezTo>
                        <a:cubicBezTo>
                          <a:pt x="692" y="1583"/>
                          <a:pt x="899" y="1658"/>
                          <a:pt x="1101" y="1658"/>
                        </a:cubicBezTo>
                        <a:cubicBezTo>
                          <a:pt x="1529" y="1658"/>
                          <a:pt x="1936" y="1324"/>
                          <a:pt x="1936" y="824"/>
                        </a:cubicBezTo>
                        <a:cubicBezTo>
                          <a:pt x="1936" y="364"/>
                          <a:pt x="1573" y="1"/>
                          <a:pt x="111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5" name="Google Shape;7528;p82">
                  <a:extLst>
                    <a:ext uri="{FF2B5EF4-FFF2-40B4-BE49-F238E27FC236}">
                      <a16:creationId xmlns:a16="http://schemas.microsoft.com/office/drawing/2014/main" id="{6B7C6309-F6FA-4604-9971-9E13E14B8F7B}"/>
                    </a:ext>
                  </a:extLst>
                </p:cNvPr>
                <p:cNvGrpSpPr/>
                <p:nvPr/>
              </p:nvGrpSpPr>
              <p:grpSpPr>
                <a:xfrm>
                  <a:off x="4806557" y="3630258"/>
                  <a:ext cx="37776" cy="32364"/>
                  <a:chOff x="4806557" y="3630258"/>
                  <a:chExt cx="37776" cy="32364"/>
                </a:xfrm>
              </p:grpSpPr>
              <p:sp>
                <p:nvSpPr>
                  <p:cNvPr id="522" name="Google Shape;7529;p82">
                    <a:extLst>
                      <a:ext uri="{FF2B5EF4-FFF2-40B4-BE49-F238E27FC236}">
                        <a16:creationId xmlns:a16="http://schemas.microsoft.com/office/drawing/2014/main" id="{5258CA88-C84C-4D25-9C51-5559661EC6E5}"/>
                      </a:ext>
                    </a:extLst>
                  </p:cNvPr>
                  <p:cNvSpPr/>
                  <p:nvPr/>
                </p:nvSpPr>
                <p:spPr>
                  <a:xfrm>
                    <a:off x="4806557" y="3630258"/>
                    <a:ext cx="37776" cy="32364"/>
                  </a:xfrm>
                  <a:custGeom>
                    <a:avLst/>
                    <a:gdLst/>
                    <a:ahLst/>
                    <a:cxnLst/>
                    <a:rect l="l" t="t" r="r" b="b"/>
                    <a:pathLst>
                      <a:path w="4803" h="4115" extrusionOk="0">
                        <a:moveTo>
                          <a:pt x="2732" y="1"/>
                        </a:moveTo>
                        <a:cubicBezTo>
                          <a:pt x="2227" y="1"/>
                          <a:pt x="1713" y="188"/>
                          <a:pt x="1294" y="606"/>
                        </a:cubicBezTo>
                        <a:cubicBezTo>
                          <a:pt x="0" y="1901"/>
                          <a:pt x="907" y="4114"/>
                          <a:pt x="2746" y="4114"/>
                        </a:cubicBezTo>
                        <a:cubicBezTo>
                          <a:pt x="3883" y="4114"/>
                          <a:pt x="4802" y="3195"/>
                          <a:pt x="4802" y="2058"/>
                        </a:cubicBezTo>
                        <a:cubicBezTo>
                          <a:pt x="4802" y="822"/>
                          <a:pt x="3788"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23" name="Google Shape;7530;p82">
                    <a:extLst>
                      <a:ext uri="{FF2B5EF4-FFF2-40B4-BE49-F238E27FC236}">
                        <a16:creationId xmlns:a16="http://schemas.microsoft.com/office/drawing/2014/main" id="{C2226BCD-6EE4-458F-A338-CA2EEC026A77}"/>
                      </a:ext>
                    </a:extLst>
                  </p:cNvPr>
                  <p:cNvSpPr/>
                  <p:nvPr/>
                </p:nvSpPr>
                <p:spPr>
                  <a:xfrm>
                    <a:off x="4819495" y="3639972"/>
                    <a:ext cx="15227" cy="13040"/>
                  </a:xfrm>
                  <a:custGeom>
                    <a:avLst/>
                    <a:gdLst/>
                    <a:ahLst/>
                    <a:cxnLst/>
                    <a:rect l="l" t="t" r="r" b="b"/>
                    <a:pathLst>
                      <a:path w="1936" h="1658" extrusionOk="0">
                        <a:moveTo>
                          <a:pt x="1113" y="0"/>
                        </a:moveTo>
                        <a:cubicBezTo>
                          <a:pt x="363" y="0"/>
                          <a:pt x="0" y="896"/>
                          <a:pt x="520" y="1416"/>
                        </a:cubicBezTo>
                        <a:cubicBezTo>
                          <a:pt x="687" y="1583"/>
                          <a:pt x="893" y="1657"/>
                          <a:pt x="1096" y="1657"/>
                        </a:cubicBezTo>
                        <a:cubicBezTo>
                          <a:pt x="1523" y="1657"/>
                          <a:pt x="1936" y="1324"/>
                          <a:pt x="1936" y="823"/>
                        </a:cubicBezTo>
                        <a:cubicBezTo>
                          <a:pt x="1936" y="363"/>
                          <a:pt x="1561" y="0"/>
                          <a:pt x="111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6" name="Google Shape;7531;p82">
                  <a:extLst>
                    <a:ext uri="{FF2B5EF4-FFF2-40B4-BE49-F238E27FC236}">
                      <a16:creationId xmlns:a16="http://schemas.microsoft.com/office/drawing/2014/main" id="{09F5BCB5-81A2-42A8-A062-EB6B0753C901}"/>
                    </a:ext>
                  </a:extLst>
                </p:cNvPr>
                <p:cNvGrpSpPr/>
                <p:nvPr/>
              </p:nvGrpSpPr>
              <p:grpSpPr>
                <a:xfrm>
                  <a:off x="4737007" y="4004357"/>
                  <a:ext cx="37870" cy="32357"/>
                  <a:chOff x="4737007" y="4004357"/>
                  <a:chExt cx="37870" cy="32357"/>
                </a:xfrm>
              </p:grpSpPr>
              <p:sp>
                <p:nvSpPr>
                  <p:cNvPr id="520" name="Google Shape;7532;p82">
                    <a:extLst>
                      <a:ext uri="{FF2B5EF4-FFF2-40B4-BE49-F238E27FC236}">
                        <a16:creationId xmlns:a16="http://schemas.microsoft.com/office/drawing/2014/main" id="{91252CE7-78DF-403C-ADB4-27047496BCD4}"/>
                      </a:ext>
                    </a:extLst>
                  </p:cNvPr>
                  <p:cNvSpPr/>
                  <p:nvPr/>
                </p:nvSpPr>
                <p:spPr>
                  <a:xfrm>
                    <a:off x="4737007" y="4004357"/>
                    <a:ext cx="37870" cy="32357"/>
                  </a:xfrm>
                  <a:custGeom>
                    <a:avLst/>
                    <a:gdLst/>
                    <a:ahLst/>
                    <a:cxnLst/>
                    <a:rect l="l" t="t" r="r" b="b"/>
                    <a:pathLst>
                      <a:path w="4815" h="4114" extrusionOk="0">
                        <a:moveTo>
                          <a:pt x="2740" y="0"/>
                        </a:moveTo>
                        <a:cubicBezTo>
                          <a:pt x="2234" y="0"/>
                          <a:pt x="1717" y="187"/>
                          <a:pt x="1295" y="606"/>
                        </a:cubicBezTo>
                        <a:cubicBezTo>
                          <a:pt x="0" y="1900"/>
                          <a:pt x="920" y="4114"/>
                          <a:pt x="2758" y="4114"/>
                        </a:cubicBezTo>
                        <a:cubicBezTo>
                          <a:pt x="3895" y="4114"/>
                          <a:pt x="4803" y="3194"/>
                          <a:pt x="4815" y="2057"/>
                        </a:cubicBezTo>
                        <a:cubicBezTo>
                          <a:pt x="4815" y="821"/>
                          <a:pt x="3801" y="0"/>
                          <a:pt x="274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21" name="Google Shape;7533;p82">
                    <a:extLst>
                      <a:ext uri="{FF2B5EF4-FFF2-40B4-BE49-F238E27FC236}">
                        <a16:creationId xmlns:a16="http://schemas.microsoft.com/office/drawing/2014/main" id="{4E882334-23B8-43B4-96C6-798E9197CCA5}"/>
                      </a:ext>
                    </a:extLst>
                  </p:cNvPr>
                  <p:cNvSpPr/>
                  <p:nvPr/>
                </p:nvSpPr>
                <p:spPr>
                  <a:xfrm>
                    <a:off x="4752131" y="4014062"/>
                    <a:ext cx="13040" cy="13048"/>
                  </a:xfrm>
                  <a:custGeom>
                    <a:avLst/>
                    <a:gdLst/>
                    <a:ahLst/>
                    <a:cxnLst/>
                    <a:rect l="l" t="t" r="r" b="b"/>
                    <a:pathLst>
                      <a:path w="1658" h="1659" extrusionOk="0">
                        <a:moveTo>
                          <a:pt x="835" y="1"/>
                        </a:moveTo>
                        <a:cubicBezTo>
                          <a:pt x="376" y="1"/>
                          <a:pt x="1" y="364"/>
                          <a:pt x="1" y="823"/>
                        </a:cubicBezTo>
                        <a:cubicBezTo>
                          <a:pt x="1" y="1283"/>
                          <a:pt x="376" y="1658"/>
                          <a:pt x="835" y="1658"/>
                        </a:cubicBezTo>
                        <a:cubicBezTo>
                          <a:pt x="1295" y="1658"/>
                          <a:pt x="1658" y="1283"/>
                          <a:pt x="1658" y="823"/>
                        </a:cubicBezTo>
                        <a:cubicBezTo>
                          <a:pt x="1658" y="364"/>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7" name="Google Shape;7534;p82">
                  <a:extLst>
                    <a:ext uri="{FF2B5EF4-FFF2-40B4-BE49-F238E27FC236}">
                      <a16:creationId xmlns:a16="http://schemas.microsoft.com/office/drawing/2014/main" id="{15EB59C0-5729-4323-ACA0-5157B8DF20C5}"/>
                    </a:ext>
                  </a:extLst>
                </p:cNvPr>
                <p:cNvGrpSpPr/>
                <p:nvPr/>
              </p:nvGrpSpPr>
              <p:grpSpPr>
                <a:xfrm>
                  <a:off x="4773634" y="4208627"/>
                  <a:ext cx="37776" cy="32357"/>
                  <a:chOff x="4773634" y="4208627"/>
                  <a:chExt cx="37776" cy="32357"/>
                </a:xfrm>
              </p:grpSpPr>
              <p:sp>
                <p:nvSpPr>
                  <p:cNvPr id="518" name="Google Shape;7535;p82">
                    <a:extLst>
                      <a:ext uri="{FF2B5EF4-FFF2-40B4-BE49-F238E27FC236}">
                        <a16:creationId xmlns:a16="http://schemas.microsoft.com/office/drawing/2014/main" id="{527B1BA8-7FCF-4246-94DC-CA4A937AD0AD}"/>
                      </a:ext>
                    </a:extLst>
                  </p:cNvPr>
                  <p:cNvSpPr/>
                  <p:nvPr/>
                </p:nvSpPr>
                <p:spPr>
                  <a:xfrm>
                    <a:off x="4773634" y="4208627"/>
                    <a:ext cx="37776" cy="32357"/>
                  </a:xfrm>
                  <a:custGeom>
                    <a:avLst/>
                    <a:gdLst/>
                    <a:ahLst/>
                    <a:cxnLst/>
                    <a:rect l="l" t="t" r="r" b="b"/>
                    <a:pathLst>
                      <a:path w="4803" h="4114" extrusionOk="0">
                        <a:moveTo>
                          <a:pt x="2732" y="0"/>
                        </a:moveTo>
                        <a:cubicBezTo>
                          <a:pt x="2227" y="0"/>
                          <a:pt x="1713" y="187"/>
                          <a:pt x="1295" y="605"/>
                        </a:cubicBezTo>
                        <a:cubicBezTo>
                          <a:pt x="1" y="1900"/>
                          <a:pt x="920" y="4114"/>
                          <a:pt x="2746"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19" name="Google Shape;7536;p82">
                    <a:extLst>
                      <a:ext uri="{FF2B5EF4-FFF2-40B4-BE49-F238E27FC236}">
                        <a16:creationId xmlns:a16="http://schemas.microsoft.com/office/drawing/2014/main" id="{C433C443-B2E0-4747-94DA-4A82C389F281}"/>
                      </a:ext>
                    </a:extLst>
                  </p:cNvPr>
                  <p:cNvSpPr/>
                  <p:nvPr/>
                </p:nvSpPr>
                <p:spPr>
                  <a:xfrm>
                    <a:off x="4788664" y="4218332"/>
                    <a:ext cx="13048" cy="13040"/>
                  </a:xfrm>
                  <a:custGeom>
                    <a:avLst/>
                    <a:gdLst/>
                    <a:ahLst/>
                    <a:cxnLst/>
                    <a:rect l="l" t="t" r="r" b="b"/>
                    <a:pathLst>
                      <a:path w="1659"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8" name="Google Shape;7537;p82">
                  <a:extLst>
                    <a:ext uri="{FF2B5EF4-FFF2-40B4-BE49-F238E27FC236}">
                      <a16:creationId xmlns:a16="http://schemas.microsoft.com/office/drawing/2014/main" id="{EC2DF070-5AA4-4A6C-A93B-BD7AA4EA6974}"/>
                    </a:ext>
                  </a:extLst>
                </p:cNvPr>
                <p:cNvGrpSpPr/>
                <p:nvPr/>
              </p:nvGrpSpPr>
              <p:grpSpPr>
                <a:xfrm>
                  <a:off x="4888282" y="4074764"/>
                  <a:ext cx="37776" cy="32451"/>
                  <a:chOff x="4888282" y="4074764"/>
                  <a:chExt cx="37776" cy="32451"/>
                </a:xfrm>
              </p:grpSpPr>
              <p:sp>
                <p:nvSpPr>
                  <p:cNvPr id="516" name="Google Shape;7538;p82">
                    <a:extLst>
                      <a:ext uri="{FF2B5EF4-FFF2-40B4-BE49-F238E27FC236}">
                        <a16:creationId xmlns:a16="http://schemas.microsoft.com/office/drawing/2014/main" id="{CDA61AEB-09D3-45B9-908A-6900F21B9959}"/>
                      </a:ext>
                    </a:extLst>
                  </p:cNvPr>
                  <p:cNvSpPr/>
                  <p:nvPr/>
                </p:nvSpPr>
                <p:spPr>
                  <a:xfrm>
                    <a:off x="4888282" y="4074764"/>
                    <a:ext cx="37776" cy="32451"/>
                  </a:xfrm>
                  <a:custGeom>
                    <a:avLst/>
                    <a:gdLst/>
                    <a:ahLst/>
                    <a:cxnLst/>
                    <a:rect l="l" t="t" r="r" b="b"/>
                    <a:pathLst>
                      <a:path w="4803" h="4126" extrusionOk="0">
                        <a:moveTo>
                          <a:pt x="2730" y="0"/>
                        </a:moveTo>
                        <a:cubicBezTo>
                          <a:pt x="2226" y="0"/>
                          <a:pt x="1712" y="187"/>
                          <a:pt x="1294" y="605"/>
                        </a:cubicBezTo>
                        <a:cubicBezTo>
                          <a:pt x="0" y="1912"/>
                          <a:pt x="919" y="4125"/>
                          <a:pt x="2746" y="4125"/>
                        </a:cubicBezTo>
                        <a:cubicBezTo>
                          <a:pt x="3883" y="4125"/>
                          <a:pt x="4803" y="3206"/>
                          <a:pt x="4803" y="2069"/>
                        </a:cubicBezTo>
                        <a:cubicBezTo>
                          <a:pt x="4803" y="824"/>
                          <a:pt x="3787" y="0"/>
                          <a:pt x="27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17" name="Google Shape;7539;p82">
                    <a:extLst>
                      <a:ext uri="{FF2B5EF4-FFF2-40B4-BE49-F238E27FC236}">
                        <a16:creationId xmlns:a16="http://schemas.microsoft.com/office/drawing/2014/main" id="{C5272E5B-DA81-4C34-8901-FEA0CE5AD32C}"/>
                      </a:ext>
                    </a:extLst>
                  </p:cNvPr>
                  <p:cNvSpPr/>
                  <p:nvPr/>
                </p:nvSpPr>
                <p:spPr>
                  <a:xfrm>
                    <a:off x="4901220" y="4084470"/>
                    <a:ext cx="15227" cy="13064"/>
                  </a:xfrm>
                  <a:custGeom>
                    <a:avLst/>
                    <a:gdLst/>
                    <a:ahLst/>
                    <a:cxnLst/>
                    <a:rect l="l" t="t" r="r" b="b"/>
                    <a:pathLst>
                      <a:path w="1936" h="1661" extrusionOk="0">
                        <a:moveTo>
                          <a:pt x="1101" y="0"/>
                        </a:moveTo>
                        <a:cubicBezTo>
                          <a:pt x="363" y="0"/>
                          <a:pt x="0" y="896"/>
                          <a:pt x="520" y="1416"/>
                        </a:cubicBezTo>
                        <a:cubicBezTo>
                          <a:pt x="689" y="1585"/>
                          <a:pt x="898" y="1660"/>
                          <a:pt x="1103" y="1660"/>
                        </a:cubicBezTo>
                        <a:cubicBezTo>
                          <a:pt x="1528" y="1660"/>
                          <a:pt x="1936" y="1333"/>
                          <a:pt x="1936" y="835"/>
                        </a:cubicBezTo>
                        <a:cubicBezTo>
                          <a:pt x="1936" y="375"/>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9" name="Google Shape;7540;p82">
                  <a:extLst>
                    <a:ext uri="{FF2B5EF4-FFF2-40B4-BE49-F238E27FC236}">
                      <a16:creationId xmlns:a16="http://schemas.microsoft.com/office/drawing/2014/main" id="{A9FF1897-70F3-4C7A-90CD-9DE9F21C538F}"/>
                    </a:ext>
                  </a:extLst>
                </p:cNvPr>
                <p:cNvGrpSpPr/>
                <p:nvPr/>
              </p:nvGrpSpPr>
              <p:grpSpPr>
                <a:xfrm>
                  <a:off x="4901315" y="3804271"/>
                  <a:ext cx="37776" cy="32364"/>
                  <a:chOff x="4901315" y="3804271"/>
                  <a:chExt cx="37776" cy="32364"/>
                </a:xfrm>
              </p:grpSpPr>
              <p:sp>
                <p:nvSpPr>
                  <p:cNvPr id="514" name="Google Shape;7541;p82">
                    <a:extLst>
                      <a:ext uri="{FF2B5EF4-FFF2-40B4-BE49-F238E27FC236}">
                        <a16:creationId xmlns:a16="http://schemas.microsoft.com/office/drawing/2014/main" id="{4927774A-3299-4753-BA69-E5773BEBB1C4}"/>
                      </a:ext>
                    </a:extLst>
                  </p:cNvPr>
                  <p:cNvSpPr/>
                  <p:nvPr/>
                </p:nvSpPr>
                <p:spPr>
                  <a:xfrm>
                    <a:off x="4901315" y="3804271"/>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15" name="Google Shape;7542;p82">
                    <a:extLst>
                      <a:ext uri="{FF2B5EF4-FFF2-40B4-BE49-F238E27FC236}">
                        <a16:creationId xmlns:a16="http://schemas.microsoft.com/office/drawing/2014/main" id="{463129A8-2472-44A2-ADE8-FFC17E3E92A7}"/>
                      </a:ext>
                    </a:extLst>
                  </p:cNvPr>
                  <p:cNvSpPr/>
                  <p:nvPr/>
                </p:nvSpPr>
                <p:spPr>
                  <a:xfrm>
                    <a:off x="4914253" y="3813985"/>
                    <a:ext cx="15235" cy="13040"/>
                  </a:xfrm>
                  <a:custGeom>
                    <a:avLst/>
                    <a:gdLst/>
                    <a:ahLst/>
                    <a:cxnLst/>
                    <a:rect l="l" t="t" r="r" b="b"/>
                    <a:pathLst>
                      <a:path w="1937" h="1658" extrusionOk="0">
                        <a:moveTo>
                          <a:pt x="1101" y="0"/>
                        </a:moveTo>
                        <a:cubicBezTo>
                          <a:pt x="363"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0" name="Google Shape;7543;p82">
                  <a:extLst>
                    <a:ext uri="{FF2B5EF4-FFF2-40B4-BE49-F238E27FC236}">
                      <a16:creationId xmlns:a16="http://schemas.microsoft.com/office/drawing/2014/main" id="{99171006-EB89-4A40-BAFA-DC93D196E8FF}"/>
                    </a:ext>
                  </a:extLst>
                </p:cNvPr>
                <p:cNvGrpSpPr/>
                <p:nvPr/>
              </p:nvGrpSpPr>
              <p:grpSpPr>
                <a:xfrm>
                  <a:off x="4866394" y="3715035"/>
                  <a:ext cx="37846" cy="32357"/>
                  <a:chOff x="4866394" y="3715035"/>
                  <a:chExt cx="37846" cy="32357"/>
                </a:xfrm>
              </p:grpSpPr>
              <p:sp>
                <p:nvSpPr>
                  <p:cNvPr id="512" name="Google Shape;7544;p82">
                    <a:extLst>
                      <a:ext uri="{FF2B5EF4-FFF2-40B4-BE49-F238E27FC236}">
                        <a16:creationId xmlns:a16="http://schemas.microsoft.com/office/drawing/2014/main" id="{E4BCF8BE-BD73-43EA-B812-8A0525CAD4FE}"/>
                      </a:ext>
                    </a:extLst>
                  </p:cNvPr>
                  <p:cNvSpPr/>
                  <p:nvPr/>
                </p:nvSpPr>
                <p:spPr>
                  <a:xfrm>
                    <a:off x="4866394" y="3715035"/>
                    <a:ext cx="37846" cy="32357"/>
                  </a:xfrm>
                  <a:custGeom>
                    <a:avLst/>
                    <a:gdLst/>
                    <a:ahLst/>
                    <a:cxnLst/>
                    <a:rect l="l" t="t" r="r" b="b"/>
                    <a:pathLst>
                      <a:path w="4812" h="4114" extrusionOk="0">
                        <a:moveTo>
                          <a:pt x="2735" y="0"/>
                        </a:moveTo>
                        <a:cubicBezTo>
                          <a:pt x="2229" y="0"/>
                          <a:pt x="1714" y="187"/>
                          <a:pt x="1295" y="606"/>
                        </a:cubicBezTo>
                        <a:cubicBezTo>
                          <a:pt x="1" y="1900"/>
                          <a:pt x="920" y="4114"/>
                          <a:pt x="2747" y="4114"/>
                        </a:cubicBezTo>
                        <a:cubicBezTo>
                          <a:pt x="3884" y="4114"/>
                          <a:pt x="4803" y="3194"/>
                          <a:pt x="4803" y="2057"/>
                        </a:cubicBezTo>
                        <a:cubicBezTo>
                          <a:pt x="4811" y="821"/>
                          <a:pt x="3794" y="0"/>
                          <a:pt x="273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13" name="Google Shape;7545;p82">
                    <a:extLst>
                      <a:ext uri="{FF2B5EF4-FFF2-40B4-BE49-F238E27FC236}">
                        <a16:creationId xmlns:a16="http://schemas.microsoft.com/office/drawing/2014/main" id="{D792E9E3-D3A4-46C2-AEE2-DDD57BF58315}"/>
                      </a:ext>
                    </a:extLst>
                  </p:cNvPr>
                  <p:cNvSpPr/>
                  <p:nvPr/>
                </p:nvSpPr>
                <p:spPr>
                  <a:xfrm>
                    <a:off x="4879340" y="3724646"/>
                    <a:ext cx="15227" cy="13103"/>
                  </a:xfrm>
                  <a:custGeom>
                    <a:avLst/>
                    <a:gdLst/>
                    <a:ahLst/>
                    <a:cxnLst/>
                    <a:rect l="l" t="t" r="r" b="b"/>
                    <a:pathLst>
                      <a:path w="1936" h="1666" extrusionOk="0">
                        <a:moveTo>
                          <a:pt x="1101" y="0"/>
                        </a:moveTo>
                        <a:cubicBezTo>
                          <a:pt x="363" y="0"/>
                          <a:pt x="0" y="896"/>
                          <a:pt x="520" y="1416"/>
                        </a:cubicBezTo>
                        <a:cubicBezTo>
                          <a:pt x="689" y="1589"/>
                          <a:pt x="898" y="1666"/>
                          <a:pt x="1103" y="1666"/>
                        </a:cubicBezTo>
                        <a:cubicBezTo>
                          <a:pt x="1528" y="1666"/>
                          <a:pt x="1936" y="1333"/>
                          <a:pt x="1936" y="835"/>
                        </a:cubicBezTo>
                        <a:cubicBezTo>
                          <a:pt x="1936" y="375"/>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1" name="Google Shape;7546;p82">
                  <a:extLst>
                    <a:ext uri="{FF2B5EF4-FFF2-40B4-BE49-F238E27FC236}">
                      <a16:creationId xmlns:a16="http://schemas.microsoft.com/office/drawing/2014/main" id="{3D64F656-4347-4FD2-82EF-50C92970AAB7}"/>
                    </a:ext>
                  </a:extLst>
                </p:cNvPr>
                <p:cNvGrpSpPr/>
                <p:nvPr/>
              </p:nvGrpSpPr>
              <p:grpSpPr>
                <a:xfrm>
                  <a:off x="4979233" y="3839798"/>
                  <a:ext cx="37878" cy="32420"/>
                  <a:chOff x="4979233" y="3839798"/>
                  <a:chExt cx="37878" cy="32420"/>
                </a:xfrm>
              </p:grpSpPr>
              <p:sp>
                <p:nvSpPr>
                  <p:cNvPr id="510" name="Google Shape;7547;p82">
                    <a:extLst>
                      <a:ext uri="{FF2B5EF4-FFF2-40B4-BE49-F238E27FC236}">
                        <a16:creationId xmlns:a16="http://schemas.microsoft.com/office/drawing/2014/main" id="{3AD3AAF1-AB0E-482E-9986-631743B73151}"/>
                      </a:ext>
                    </a:extLst>
                  </p:cNvPr>
                  <p:cNvSpPr/>
                  <p:nvPr/>
                </p:nvSpPr>
                <p:spPr>
                  <a:xfrm>
                    <a:off x="4979233" y="3839798"/>
                    <a:ext cx="37878" cy="32420"/>
                  </a:xfrm>
                  <a:custGeom>
                    <a:avLst/>
                    <a:gdLst/>
                    <a:ahLst/>
                    <a:cxnLst/>
                    <a:rect l="l" t="t" r="r" b="b"/>
                    <a:pathLst>
                      <a:path w="4816" h="4122" extrusionOk="0">
                        <a:moveTo>
                          <a:pt x="2738" y="0"/>
                        </a:moveTo>
                        <a:cubicBezTo>
                          <a:pt x="2231" y="0"/>
                          <a:pt x="1715" y="190"/>
                          <a:pt x="1295" y="613"/>
                        </a:cubicBezTo>
                        <a:cubicBezTo>
                          <a:pt x="1" y="1908"/>
                          <a:pt x="920" y="4122"/>
                          <a:pt x="2759" y="4122"/>
                        </a:cubicBezTo>
                        <a:cubicBezTo>
                          <a:pt x="3884" y="4122"/>
                          <a:pt x="4803" y="3202"/>
                          <a:pt x="4815" y="2065"/>
                        </a:cubicBezTo>
                        <a:cubicBezTo>
                          <a:pt x="4807" y="823"/>
                          <a:pt x="3794" y="0"/>
                          <a:pt x="273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11" name="Google Shape;7548;p82">
                    <a:extLst>
                      <a:ext uri="{FF2B5EF4-FFF2-40B4-BE49-F238E27FC236}">
                        <a16:creationId xmlns:a16="http://schemas.microsoft.com/office/drawing/2014/main" id="{3E4FB05E-ECDD-4FC9-AE51-69F6350B5C8B}"/>
                      </a:ext>
                    </a:extLst>
                  </p:cNvPr>
                  <p:cNvSpPr/>
                  <p:nvPr/>
                </p:nvSpPr>
                <p:spPr>
                  <a:xfrm>
                    <a:off x="4994366" y="384947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2" name="Google Shape;7549;p82">
                  <a:extLst>
                    <a:ext uri="{FF2B5EF4-FFF2-40B4-BE49-F238E27FC236}">
                      <a16:creationId xmlns:a16="http://schemas.microsoft.com/office/drawing/2014/main" id="{0D814302-5180-4B28-9B79-0524A57FBE51}"/>
                    </a:ext>
                  </a:extLst>
                </p:cNvPr>
                <p:cNvGrpSpPr/>
                <p:nvPr/>
              </p:nvGrpSpPr>
              <p:grpSpPr>
                <a:xfrm>
                  <a:off x="4790662" y="3679147"/>
                  <a:ext cx="37783" cy="32380"/>
                  <a:chOff x="4790662" y="3679147"/>
                  <a:chExt cx="37783" cy="32380"/>
                </a:xfrm>
              </p:grpSpPr>
              <p:sp>
                <p:nvSpPr>
                  <p:cNvPr id="508" name="Google Shape;7550;p82">
                    <a:extLst>
                      <a:ext uri="{FF2B5EF4-FFF2-40B4-BE49-F238E27FC236}">
                        <a16:creationId xmlns:a16="http://schemas.microsoft.com/office/drawing/2014/main" id="{2FF2FF7A-0DD8-4048-9FB6-AC428B1A49B5}"/>
                      </a:ext>
                    </a:extLst>
                  </p:cNvPr>
                  <p:cNvSpPr/>
                  <p:nvPr/>
                </p:nvSpPr>
                <p:spPr>
                  <a:xfrm>
                    <a:off x="4790662" y="3679147"/>
                    <a:ext cx="37783" cy="32380"/>
                  </a:xfrm>
                  <a:custGeom>
                    <a:avLst/>
                    <a:gdLst/>
                    <a:ahLst/>
                    <a:cxnLst/>
                    <a:rect l="l" t="t" r="r" b="b"/>
                    <a:pathLst>
                      <a:path w="4804" h="4117" extrusionOk="0">
                        <a:moveTo>
                          <a:pt x="2738" y="0"/>
                        </a:moveTo>
                        <a:cubicBezTo>
                          <a:pt x="2231" y="0"/>
                          <a:pt x="1715" y="188"/>
                          <a:pt x="1295" y="608"/>
                        </a:cubicBezTo>
                        <a:cubicBezTo>
                          <a:pt x="1" y="1902"/>
                          <a:pt x="908" y="4116"/>
                          <a:pt x="2747" y="4116"/>
                        </a:cubicBezTo>
                        <a:cubicBezTo>
                          <a:pt x="3884" y="4116"/>
                          <a:pt x="4803" y="3197"/>
                          <a:pt x="4803" y="2060"/>
                        </a:cubicBezTo>
                        <a:cubicBezTo>
                          <a:pt x="4803" y="817"/>
                          <a:pt x="3793" y="0"/>
                          <a:pt x="273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09" name="Google Shape;7551;p82">
                    <a:extLst>
                      <a:ext uri="{FF2B5EF4-FFF2-40B4-BE49-F238E27FC236}">
                        <a16:creationId xmlns:a16="http://schemas.microsoft.com/office/drawing/2014/main" id="{F9BC04E9-ED8B-4BDC-9223-F39E32506464}"/>
                      </a:ext>
                    </a:extLst>
                  </p:cNvPr>
                  <p:cNvSpPr/>
                  <p:nvPr/>
                </p:nvSpPr>
                <p:spPr>
                  <a:xfrm>
                    <a:off x="4803506" y="3688774"/>
                    <a:ext cx="15235" cy="13072"/>
                  </a:xfrm>
                  <a:custGeom>
                    <a:avLst/>
                    <a:gdLst/>
                    <a:ahLst/>
                    <a:cxnLst/>
                    <a:rect l="l" t="t" r="r" b="b"/>
                    <a:pathLst>
                      <a:path w="1937" h="1662" extrusionOk="0">
                        <a:moveTo>
                          <a:pt x="1114" y="1"/>
                        </a:moveTo>
                        <a:cubicBezTo>
                          <a:pt x="376" y="1"/>
                          <a:pt x="1" y="896"/>
                          <a:pt x="521" y="1416"/>
                        </a:cubicBezTo>
                        <a:cubicBezTo>
                          <a:pt x="694" y="1585"/>
                          <a:pt x="904" y="1661"/>
                          <a:pt x="1109" y="1661"/>
                        </a:cubicBezTo>
                        <a:cubicBezTo>
                          <a:pt x="1534" y="1661"/>
                          <a:pt x="1936" y="1334"/>
                          <a:pt x="1936" y="836"/>
                        </a:cubicBezTo>
                        <a:cubicBezTo>
                          <a:pt x="1936" y="376"/>
                          <a:pt x="1573" y="1"/>
                          <a:pt x="111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3" name="Google Shape;7552;p82">
                  <a:extLst>
                    <a:ext uri="{FF2B5EF4-FFF2-40B4-BE49-F238E27FC236}">
                      <a16:creationId xmlns:a16="http://schemas.microsoft.com/office/drawing/2014/main" id="{F1AB2E4C-5CF6-4416-8B32-AB37A5F434C9}"/>
                    </a:ext>
                  </a:extLst>
                </p:cNvPr>
                <p:cNvGrpSpPr/>
                <p:nvPr/>
              </p:nvGrpSpPr>
              <p:grpSpPr>
                <a:xfrm>
                  <a:off x="4857263" y="3557861"/>
                  <a:ext cx="37776" cy="32357"/>
                  <a:chOff x="4857263" y="3557861"/>
                  <a:chExt cx="37776" cy="32357"/>
                </a:xfrm>
              </p:grpSpPr>
              <p:sp>
                <p:nvSpPr>
                  <p:cNvPr id="506" name="Google Shape;7553;p82">
                    <a:extLst>
                      <a:ext uri="{FF2B5EF4-FFF2-40B4-BE49-F238E27FC236}">
                        <a16:creationId xmlns:a16="http://schemas.microsoft.com/office/drawing/2014/main" id="{F2E135CE-9EEA-4BDD-BE3B-03466E36FDD0}"/>
                      </a:ext>
                    </a:extLst>
                  </p:cNvPr>
                  <p:cNvSpPr/>
                  <p:nvPr/>
                </p:nvSpPr>
                <p:spPr>
                  <a:xfrm>
                    <a:off x="4857263" y="3557861"/>
                    <a:ext cx="37776" cy="32357"/>
                  </a:xfrm>
                  <a:custGeom>
                    <a:avLst/>
                    <a:gdLst/>
                    <a:ahLst/>
                    <a:cxnLst/>
                    <a:rect l="l" t="t" r="r" b="b"/>
                    <a:pathLst>
                      <a:path w="4803" h="4114" extrusionOk="0">
                        <a:moveTo>
                          <a:pt x="2732" y="0"/>
                        </a:moveTo>
                        <a:cubicBezTo>
                          <a:pt x="2228" y="0"/>
                          <a:pt x="1713" y="187"/>
                          <a:pt x="1295" y="606"/>
                        </a:cubicBezTo>
                        <a:cubicBezTo>
                          <a:pt x="1" y="1900"/>
                          <a:pt x="908"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07" name="Google Shape;7554;p82">
                    <a:extLst>
                      <a:ext uri="{FF2B5EF4-FFF2-40B4-BE49-F238E27FC236}">
                        <a16:creationId xmlns:a16="http://schemas.microsoft.com/office/drawing/2014/main" id="{81B19665-7B7D-4956-A451-738FF0C95C15}"/>
                      </a:ext>
                    </a:extLst>
                  </p:cNvPr>
                  <p:cNvSpPr/>
                  <p:nvPr/>
                </p:nvSpPr>
                <p:spPr>
                  <a:xfrm>
                    <a:off x="4870106" y="3567566"/>
                    <a:ext cx="15329" cy="13040"/>
                  </a:xfrm>
                  <a:custGeom>
                    <a:avLst/>
                    <a:gdLst/>
                    <a:ahLst/>
                    <a:cxnLst/>
                    <a:rect l="l" t="t" r="r" b="b"/>
                    <a:pathLst>
                      <a:path w="1949" h="1658" extrusionOk="0">
                        <a:moveTo>
                          <a:pt x="1114" y="1"/>
                        </a:moveTo>
                        <a:cubicBezTo>
                          <a:pt x="376" y="1"/>
                          <a:pt x="1" y="896"/>
                          <a:pt x="533" y="1416"/>
                        </a:cubicBezTo>
                        <a:cubicBezTo>
                          <a:pt x="700" y="1583"/>
                          <a:pt x="905" y="1658"/>
                          <a:pt x="1105" y="1658"/>
                        </a:cubicBezTo>
                        <a:cubicBezTo>
                          <a:pt x="1529" y="1658"/>
                          <a:pt x="1936" y="1324"/>
                          <a:pt x="1936" y="823"/>
                        </a:cubicBezTo>
                        <a:cubicBezTo>
                          <a:pt x="1948" y="364"/>
                          <a:pt x="1573" y="1"/>
                          <a:pt x="111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4" name="Google Shape;7555;p82">
                  <a:extLst>
                    <a:ext uri="{FF2B5EF4-FFF2-40B4-BE49-F238E27FC236}">
                      <a16:creationId xmlns:a16="http://schemas.microsoft.com/office/drawing/2014/main" id="{931850D6-9883-4EC9-B94A-21CF53BB5BA1}"/>
                    </a:ext>
                  </a:extLst>
                </p:cNvPr>
                <p:cNvGrpSpPr/>
                <p:nvPr/>
              </p:nvGrpSpPr>
              <p:grpSpPr>
                <a:xfrm>
                  <a:off x="4883902" y="3648033"/>
                  <a:ext cx="37783" cy="32380"/>
                  <a:chOff x="4883902" y="3648033"/>
                  <a:chExt cx="37783" cy="32380"/>
                </a:xfrm>
              </p:grpSpPr>
              <p:sp>
                <p:nvSpPr>
                  <p:cNvPr id="504" name="Google Shape;7556;p82">
                    <a:extLst>
                      <a:ext uri="{FF2B5EF4-FFF2-40B4-BE49-F238E27FC236}">
                        <a16:creationId xmlns:a16="http://schemas.microsoft.com/office/drawing/2014/main" id="{AC7408CA-116E-4043-B3F6-07B19E5CBF36}"/>
                      </a:ext>
                    </a:extLst>
                  </p:cNvPr>
                  <p:cNvSpPr/>
                  <p:nvPr/>
                </p:nvSpPr>
                <p:spPr>
                  <a:xfrm>
                    <a:off x="4883902" y="3648033"/>
                    <a:ext cx="37783" cy="32380"/>
                  </a:xfrm>
                  <a:custGeom>
                    <a:avLst/>
                    <a:gdLst/>
                    <a:ahLst/>
                    <a:cxnLst/>
                    <a:rect l="l" t="t" r="r" b="b"/>
                    <a:pathLst>
                      <a:path w="4804" h="4117" extrusionOk="0">
                        <a:moveTo>
                          <a:pt x="2731" y="0"/>
                        </a:moveTo>
                        <a:cubicBezTo>
                          <a:pt x="2226" y="0"/>
                          <a:pt x="1711" y="188"/>
                          <a:pt x="1295" y="608"/>
                        </a:cubicBezTo>
                        <a:cubicBezTo>
                          <a:pt x="1" y="1903"/>
                          <a:pt x="920" y="4104"/>
                          <a:pt x="2747" y="4116"/>
                        </a:cubicBezTo>
                        <a:cubicBezTo>
                          <a:pt x="3884" y="4104"/>
                          <a:pt x="4803" y="3185"/>
                          <a:pt x="4803" y="2048"/>
                        </a:cubicBezTo>
                        <a:cubicBezTo>
                          <a:pt x="4795" y="814"/>
                          <a:pt x="3783" y="0"/>
                          <a:pt x="2731"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05" name="Google Shape;7557;p82">
                    <a:extLst>
                      <a:ext uri="{FF2B5EF4-FFF2-40B4-BE49-F238E27FC236}">
                        <a16:creationId xmlns:a16="http://schemas.microsoft.com/office/drawing/2014/main" id="{F03A397D-5721-4BA9-BD56-3A67D11FD153}"/>
                      </a:ext>
                    </a:extLst>
                  </p:cNvPr>
                  <p:cNvSpPr/>
                  <p:nvPr/>
                </p:nvSpPr>
                <p:spPr>
                  <a:xfrm>
                    <a:off x="4896745" y="3657668"/>
                    <a:ext cx="15329" cy="13009"/>
                  </a:xfrm>
                  <a:custGeom>
                    <a:avLst/>
                    <a:gdLst/>
                    <a:ahLst/>
                    <a:cxnLst/>
                    <a:rect l="l" t="t" r="r" b="b"/>
                    <a:pathLst>
                      <a:path w="1949" h="1654" extrusionOk="0">
                        <a:moveTo>
                          <a:pt x="1114" y="0"/>
                        </a:moveTo>
                        <a:cubicBezTo>
                          <a:pt x="376" y="0"/>
                          <a:pt x="1" y="883"/>
                          <a:pt x="533" y="1404"/>
                        </a:cubicBezTo>
                        <a:cubicBezTo>
                          <a:pt x="702" y="1577"/>
                          <a:pt x="911" y="1654"/>
                          <a:pt x="1115" y="1654"/>
                        </a:cubicBezTo>
                        <a:cubicBezTo>
                          <a:pt x="1541" y="1654"/>
                          <a:pt x="1948" y="1321"/>
                          <a:pt x="1948" y="823"/>
                        </a:cubicBezTo>
                        <a:cubicBezTo>
                          <a:pt x="1948" y="363"/>
                          <a:pt x="1573" y="0"/>
                          <a:pt x="111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5" name="Google Shape;7558;p82">
                  <a:extLst>
                    <a:ext uri="{FF2B5EF4-FFF2-40B4-BE49-F238E27FC236}">
                      <a16:creationId xmlns:a16="http://schemas.microsoft.com/office/drawing/2014/main" id="{E23B74FF-5D10-4BCD-9681-8B7E8FE29F20}"/>
                    </a:ext>
                  </a:extLst>
                </p:cNvPr>
                <p:cNvGrpSpPr/>
                <p:nvPr/>
              </p:nvGrpSpPr>
              <p:grpSpPr>
                <a:xfrm>
                  <a:off x="4907780" y="3347220"/>
                  <a:ext cx="37878" cy="32357"/>
                  <a:chOff x="4907780" y="3347220"/>
                  <a:chExt cx="37878" cy="32357"/>
                </a:xfrm>
              </p:grpSpPr>
              <p:sp>
                <p:nvSpPr>
                  <p:cNvPr id="502" name="Google Shape;7559;p82">
                    <a:extLst>
                      <a:ext uri="{FF2B5EF4-FFF2-40B4-BE49-F238E27FC236}">
                        <a16:creationId xmlns:a16="http://schemas.microsoft.com/office/drawing/2014/main" id="{6078567C-C14C-4EC4-8771-50711D8C9B4D}"/>
                      </a:ext>
                    </a:extLst>
                  </p:cNvPr>
                  <p:cNvSpPr/>
                  <p:nvPr/>
                </p:nvSpPr>
                <p:spPr>
                  <a:xfrm>
                    <a:off x="4907780" y="3347220"/>
                    <a:ext cx="37878" cy="32357"/>
                  </a:xfrm>
                  <a:custGeom>
                    <a:avLst/>
                    <a:gdLst/>
                    <a:ahLst/>
                    <a:cxnLst/>
                    <a:rect l="l" t="t" r="r" b="b"/>
                    <a:pathLst>
                      <a:path w="4816" h="4114" extrusionOk="0">
                        <a:moveTo>
                          <a:pt x="2733" y="0"/>
                        </a:moveTo>
                        <a:cubicBezTo>
                          <a:pt x="2228" y="0"/>
                          <a:pt x="1714" y="187"/>
                          <a:pt x="1295" y="606"/>
                        </a:cubicBezTo>
                        <a:cubicBezTo>
                          <a:pt x="1" y="1900"/>
                          <a:pt x="920" y="4114"/>
                          <a:pt x="2759" y="4114"/>
                        </a:cubicBezTo>
                        <a:cubicBezTo>
                          <a:pt x="3884" y="4114"/>
                          <a:pt x="4803" y="3194"/>
                          <a:pt x="4815" y="2057"/>
                        </a:cubicBezTo>
                        <a:cubicBezTo>
                          <a:pt x="4807" y="821"/>
                          <a:pt x="3791" y="0"/>
                          <a:pt x="273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03" name="Google Shape;7560;p82">
                    <a:extLst>
                      <a:ext uri="{FF2B5EF4-FFF2-40B4-BE49-F238E27FC236}">
                        <a16:creationId xmlns:a16="http://schemas.microsoft.com/office/drawing/2014/main" id="{1DA0E3E6-CEA6-406F-8336-B7C085F59CA6}"/>
                      </a:ext>
                    </a:extLst>
                  </p:cNvPr>
                  <p:cNvSpPr/>
                  <p:nvPr/>
                </p:nvSpPr>
                <p:spPr>
                  <a:xfrm>
                    <a:off x="4922912" y="3356926"/>
                    <a:ext cx="13040" cy="13040"/>
                  </a:xfrm>
                  <a:custGeom>
                    <a:avLst/>
                    <a:gdLst/>
                    <a:ahLst/>
                    <a:cxnLst/>
                    <a:rect l="l" t="t" r="r" b="b"/>
                    <a:pathLst>
                      <a:path w="1658" h="1658" extrusionOk="0">
                        <a:moveTo>
                          <a:pt x="835" y="1"/>
                        </a:moveTo>
                        <a:cubicBezTo>
                          <a:pt x="375" y="1"/>
                          <a:pt x="0" y="363"/>
                          <a:pt x="0" y="823"/>
                        </a:cubicBezTo>
                        <a:cubicBezTo>
                          <a:pt x="0" y="1283"/>
                          <a:pt x="375" y="1658"/>
                          <a:pt x="835" y="1658"/>
                        </a:cubicBezTo>
                        <a:cubicBezTo>
                          <a:pt x="1283" y="1658"/>
                          <a:pt x="1658" y="1283"/>
                          <a:pt x="1658" y="823"/>
                        </a:cubicBezTo>
                        <a:cubicBezTo>
                          <a:pt x="1658" y="363"/>
                          <a:pt x="1283"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6" name="Google Shape;7561;p82">
                  <a:extLst>
                    <a:ext uri="{FF2B5EF4-FFF2-40B4-BE49-F238E27FC236}">
                      <a16:creationId xmlns:a16="http://schemas.microsoft.com/office/drawing/2014/main" id="{AFA6B577-8A6C-4BAE-97EB-9DB5A3D01979}"/>
                    </a:ext>
                  </a:extLst>
                </p:cNvPr>
                <p:cNvGrpSpPr/>
                <p:nvPr/>
              </p:nvGrpSpPr>
              <p:grpSpPr>
                <a:xfrm>
                  <a:off x="5065048" y="3738150"/>
                  <a:ext cx="37783" cy="32364"/>
                  <a:chOff x="5065048" y="3738150"/>
                  <a:chExt cx="37783" cy="32364"/>
                </a:xfrm>
              </p:grpSpPr>
              <p:sp>
                <p:nvSpPr>
                  <p:cNvPr id="500" name="Google Shape;7562;p82">
                    <a:extLst>
                      <a:ext uri="{FF2B5EF4-FFF2-40B4-BE49-F238E27FC236}">
                        <a16:creationId xmlns:a16="http://schemas.microsoft.com/office/drawing/2014/main" id="{4AB4D8E9-04AD-4891-B9ED-BEBDCD166A17}"/>
                      </a:ext>
                    </a:extLst>
                  </p:cNvPr>
                  <p:cNvSpPr/>
                  <p:nvPr/>
                </p:nvSpPr>
                <p:spPr>
                  <a:xfrm>
                    <a:off x="5065048" y="3738150"/>
                    <a:ext cx="37783" cy="32364"/>
                  </a:xfrm>
                  <a:custGeom>
                    <a:avLst/>
                    <a:gdLst/>
                    <a:ahLst/>
                    <a:cxnLst/>
                    <a:rect l="l" t="t" r="r" b="b"/>
                    <a:pathLst>
                      <a:path w="4804" h="4115" extrusionOk="0">
                        <a:moveTo>
                          <a:pt x="2732" y="1"/>
                        </a:moveTo>
                        <a:cubicBezTo>
                          <a:pt x="2228" y="1"/>
                          <a:pt x="1714"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501" name="Google Shape;7563;p82">
                    <a:extLst>
                      <a:ext uri="{FF2B5EF4-FFF2-40B4-BE49-F238E27FC236}">
                        <a16:creationId xmlns:a16="http://schemas.microsoft.com/office/drawing/2014/main" id="{0F4ABAE9-6857-49CC-8BA8-8E5018727B97}"/>
                      </a:ext>
                    </a:extLst>
                  </p:cNvPr>
                  <p:cNvSpPr/>
                  <p:nvPr/>
                </p:nvSpPr>
                <p:spPr>
                  <a:xfrm>
                    <a:off x="5077994" y="3747761"/>
                    <a:ext cx="15227" cy="13072"/>
                  </a:xfrm>
                  <a:custGeom>
                    <a:avLst/>
                    <a:gdLst/>
                    <a:ahLst/>
                    <a:cxnLst/>
                    <a:rect l="l" t="t" r="r" b="b"/>
                    <a:pathLst>
                      <a:path w="1936" h="1662" extrusionOk="0">
                        <a:moveTo>
                          <a:pt x="1101" y="1"/>
                        </a:moveTo>
                        <a:cubicBezTo>
                          <a:pt x="363" y="1"/>
                          <a:pt x="0" y="896"/>
                          <a:pt x="520" y="1416"/>
                        </a:cubicBezTo>
                        <a:cubicBezTo>
                          <a:pt x="689" y="1585"/>
                          <a:pt x="898" y="1661"/>
                          <a:pt x="1102" y="1661"/>
                        </a:cubicBezTo>
                        <a:cubicBezTo>
                          <a:pt x="1528" y="1661"/>
                          <a:pt x="1936" y="1334"/>
                          <a:pt x="1936" y="836"/>
                        </a:cubicBezTo>
                        <a:cubicBezTo>
                          <a:pt x="1936" y="376"/>
                          <a:pt x="1561" y="1"/>
                          <a:pt x="110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7" name="Google Shape;7564;p82">
                  <a:extLst>
                    <a:ext uri="{FF2B5EF4-FFF2-40B4-BE49-F238E27FC236}">
                      <a16:creationId xmlns:a16="http://schemas.microsoft.com/office/drawing/2014/main" id="{31194E32-79FC-473C-BFB1-8EBF1E8E4BA8}"/>
                    </a:ext>
                  </a:extLst>
                </p:cNvPr>
                <p:cNvGrpSpPr/>
                <p:nvPr/>
              </p:nvGrpSpPr>
              <p:grpSpPr>
                <a:xfrm>
                  <a:off x="5071616" y="3284615"/>
                  <a:ext cx="37783" cy="32357"/>
                  <a:chOff x="5071616" y="3284615"/>
                  <a:chExt cx="37783" cy="32357"/>
                </a:xfrm>
              </p:grpSpPr>
              <p:sp>
                <p:nvSpPr>
                  <p:cNvPr id="498" name="Google Shape;7565;p82">
                    <a:extLst>
                      <a:ext uri="{FF2B5EF4-FFF2-40B4-BE49-F238E27FC236}">
                        <a16:creationId xmlns:a16="http://schemas.microsoft.com/office/drawing/2014/main" id="{D2815F4B-6990-47D6-A55B-BE728EF4B7C4}"/>
                      </a:ext>
                    </a:extLst>
                  </p:cNvPr>
                  <p:cNvSpPr/>
                  <p:nvPr/>
                </p:nvSpPr>
                <p:spPr>
                  <a:xfrm>
                    <a:off x="5071616" y="3284615"/>
                    <a:ext cx="37783" cy="32357"/>
                  </a:xfrm>
                  <a:custGeom>
                    <a:avLst/>
                    <a:gdLst/>
                    <a:ahLst/>
                    <a:cxnLst/>
                    <a:rect l="l" t="t" r="r" b="b"/>
                    <a:pathLst>
                      <a:path w="4804" h="4114" extrusionOk="0">
                        <a:moveTo>
                          <a:pt x="2732" y="0"/>
                        </a:moveTo>
                        <a:cubicBezTo>
                          <a:pt x="2228" y="0"/>
                          <a:pt x="1713" y="188"/>
                          <a:pt x="1295" y="606"/>
                        </a:cubicBezTo>
                        <a:cubicBezTo>
                          <a:pt x="1" y="1900"/>
                          <a:pt x="908" y="4114"/>
                          <a:pt x="2747" y="4114"/>
                        </a:cubicBezTo>
                        <a:cubicBezTo>
                          <a:pt x="3872" y="4114"/>
                          <a:pt x="4791" y="3195"/>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99" name="Google Shape;7566;p82">
                    <a:extLst>
                      <a:ext uri="{FF2B5EF4-FFF2-40B4-BE49-F238E27FC236}">
                        <a16:creationId xmlns:a16="http://schemas.microsoft.com/office/drawing/2014/main" id="{C97E3805-2C41-4A55-8724-1FE0DA1FAB9D}"/>
                      </a:ext>
                    </a:extLst>
                  </p:cNvPr>
                  <p:cNvSpPr/>
                  <p:nvPr/>
                </p:nvSpPr>
                <p:spPr>
                  <a:xfrm>
                    <a:off x="5086646" y="3294320"/>
                    <a:ext cx="13048" cy="13048"/>
                  </a:xfrm>
                  <a:custGeom>
                    <a:avLst/>
                    <a:gdLst/>
                    <a:ahLst/>
                    <a:cxnLst/>
                    <a:rect l="l" t="t" r="r" b="b"/>
                    <a:pathLst>
                      <a:path w="1659" h="1659" extrusionOk="0">
                        <a:moveTo>
                          <a:pt x="836" y="1"/>
                        </a:moveTo>
                        <a:cubicBezTo>
                          <a:pt x="376" y="1"/>
                          <a:pt x="1" y="364"/>
                          <a:pt x="1" y="823"/>
                        </a:cubicBezTo>
                        <a:cubicBezTo>
                          <a:pt x="1" y="1283"/>
                          <a:pt x="376" y="1658"/>
                          <a:pt x="836" y="1658"/>
                        </a:cubicBezTo>
                        <a:cubicBezTo>
                          <a:pt x="1283" y="1658"/>
                          <a:pt x="1658" y="1283"/>
                          <a:pt x="1658" y="823"/>
                        </a:cubicBezTo>
                        <a:cubicBezTo>
                          <a:pt x="1658" y="364"/>
                          <a:pt x="1283" y="1"/>
                          <a:pt x="836"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8" name="Google Shape;7567;p82">
                  <a:extLst>
                    <a:ext uri="{FF2B5EF4-FFF2-40B4-BE49-F238E27FC236}">
                      <a16:creationId xmlns:a16="http://schemas.microsoft.com/office/drawing/2014/main" id="{CF99DC9D-3CB3-4440-828B-8CA387BA441C}"/>
                    </a:ext>
                  </a:extLst>
                </p:cNvPr>
                <p:cNvGrpSpPr/>
                <p:nvPr/>
              </p:nvGrpSpPr>
              <p:grpSpPr>
                <a:xfrm>
                  <a:off x="5389291" y="3759921"/>
                  <a:ext cx="37783" cy="32380"/>
                  <a:chOff x="5389291" y="3759921"/>
                  <a:chExt cx="37783" cy="32380"/>
                </a:xfrm>
              </p:grpSpPr>
              <p:sp>
                <p:nvSpPr>
                  <p:cNvPr id="496" name="Google Shape;7568;p82">
                    <a:extLst>
                      <a:ext uri="{FF2B5EF4-FFF2-40B4-BE49-F238E27FC236}">
                        <a16:creationId xmlns:a16="http://schemas.microsoft.com/office/drawing/2014/main" id="{C4088F99-4332-444D-A523-FD14EE73E494}"/>
                      </a:ext>
                    </a:extLst>
                  </p:cNvPr>
                  <p:cNvSpPr/>
                  <p:nvPr/>
                </p:nvSpPr>
                <p:spPr>
                  <a:xfrm>
                    <a:off x="5389291" y="3759921"/>
                    <a:ext cx="37783" cy="32380"/>
                  </a:xfrm>
                  <a:custGeom>
                    <a:avLst/>
                    <a:gdLst/>
                    <a:ahLst/>
                    <a:cxnLst/>
                    <a:rect l="l" t="t" r="r" b="b"/>
                    <a:pathLst>
                      <a:path w="4804" h="4117" extrusionOk="0">
                        <a:moveTo>
                          <a:pt x="2738" y="0"/>
                        </a:moveTo>
                        <a:cubicBezTo>
                          <a:pt x="2231" y="0"/>
                          <a:pt x="1715" y="188"/>
                          <a:pt x="1295" y="608"/>
                        </a:cubicBezTo>
                        <a:cubicBezTo>
                          <a:pt x="1" y="1903"/>
                          <a:pt x="920" y="4116"/>
                          <a:pt x="2747" y="4116"/>
                        </a:cubicBezTo>
                        <a:cubicBezTo>
                          <a:pt x="3884" y="4116"/>
                          <a:pt x="4803" y="3197"/>
                          <a:pt x="4803" y="2060"/>
                        </a:cubicBezTo>
                        <a:cubicBezTo>
                          <a:pt x="4803" y="817"/>
                          <a:pt x="3792" y="0"/>
                          <a:pt x="273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97" name="Google Shape;7569;p82">
                    <a:extLst>
                      <a:ext uri="{FF2B5EF4-FFF2-40B4-BE49-F238E27FC236}">
                        <a16:creationId xmlns:a16="http://schemas.microsoft.com/office/drawing/2014/main" id="{C194B324-D912-4CA1-916F-8AC9386AB7C7}"/>
                      </a:ext>
                    </a:extLst>
                  </p:cNvPr>
                  <p:cNvSpPr/>
                  <p:nvPr/>
                </p:nvSpPr>
                <p:spPr>
                  <a:xfrm>
                    <a:off x="5402229" y="3769555"/>
                    <a:ext cx="15235" cy="13064"/>
                  </a:xfrm>
                  <a:custGeom>
                    <a:avLst/>
                    <a:gdLst/>
                    <a:ahLst/>
                    <a:cxnLst/>
                    <a:rect l="l" t="t" r="r" b="b"/>
                    <a:pathLst>
                      <a:path w="1937" h="1661" extrusionOk="0">
                        <a:moveTo>
                          <a:pt x="1114" y="0"/>
                        </a:moveTo>
                        <a:cubicBezTo>
                          <a:pt x="364" y="0"/>
                          <a:pt x="1" y="895"/>
                          <a:pt x="521" y="1415"/>
                        </a:cubicBezTo>
                        <a:cubicBezTo>
                          <a:pt x="690" y="1584"/>
                          <a:pt x="899" y="1660"/>
                          <a:pt x="1103" y="1660"/>
                        </a:cubicBezTo>
                        <a:cubicBezTo>
                          <a:pt x="1528" y="1660"/>
                          <a:pt x="1936" y="1333"/>
                          <a:pt x="1936" y="835"/>
                        </a:cubicBezTo>
                        <a:cubicBezTo>
                          <a:pt x="1936" y="375"/>
                          <a:pt x="1561" y="0"/>
                          <a:pt x="111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9" name="Google Shape;7570;p82">
                  <a:extLst>
                    <a:ext uri="{FF2B5EF4-FFF2-40B4-BE49-F238E27FC236}">
                      <a16:creationId xmlns:a16="http://schemas.microsoft.com/office/drawing/2014/main" id="{94D70C32-EEBB-463E-B14A-82B9F3C71BE8}"/>
                    </a:ext>
                  </a:extLst>
                </p:cNvPr>
                <p:cNvGrpSpPr/>
                <p:nvPr/>
              </p:nvGrpSpPr>
              <p:grpSpPr>
                <a:xfrm>
                  <a:off x="5431534" y="3632932"/>
                  <a:ext cx="37878" cy="32451"/>
                  <a:chOff x="5431534" y="3632932"/>
                  <a:chExt cx="37878" cy="32451"/>
                </a:xfrm>
              </p:grpSpPr>
              <p:sp>
                <p:nvSpPr>
                  <p:cNvPr id="494" name="Google Shape;7571;p82">
                    <a:extLst>
                      <a:ext uri="{FF2B5EF4-FFF2-40B4-BE49-F238E27FC236}">
                        <a16:creationId xmlns:a16="http://schemas.microsoft.com/office/drawing/2014/main" id="{B9E838A7-5BA2-4338-AA66-34F35651F421}"/>
                      </a:ext>
                    </a:extLst>
                  </p:cNvPr>
                  <p:cNvSpPr/>
                  <p:nvPr/>
                </p:nvSpPr>
                <p:spPr>
                  <a:xfrm>
                    <a:off x="5431534" y="3632932"/>
                    <a:ext cx="37878" cy="32451"/>
                  </a:xfrm>
                  <a:custGeom>
                    <a:avLst/>
                    <a:gdLst/>
                    <a:ahLst/>
                    <a:cxnLst/>
                    <a:rect l="l" t="t" r="r" b="b"/>
                    <a:pathLst>
                      <a:path w="4816" h="4126" extrusionOk="0">
                        <a:moveTo>
                          <a:pt x="2734" y="0"/>
                        </a:moveTo>
                        <a:cubicBezTo>
                          <a:pt x="2228" y="0"/>
                          <a:pt x="1713" y="187"/>
                          <a:pt x="1295" y="605"/>
                        </a:cubicBezTo>
                        <a:cubicBezTo>
                          <a:pt x="1" y="1899"/>
                          <a:pt x="920" y="4125"/>
                          <a:pt x="2759" y="4125"/>
                        </a:cubicBezTo>
                        <a:cubicBezTo>
                          <a:pt x="3896" y="4113"/>
                          <a:pt x="4815" y="3194"/>
                          <a:pt x="4815" y="2069"/>
                        </a:cubicBezTo>
                        <a:cubicBezTo>
                          <a:pt x="4815" y="824"/>
                          <a:pt x="3795" y="0"/>
                          <a:pt x="2734"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95" name="Google Shape;7572;p82">
                    <a:extLst>
                      <a:ext uri="{FF2B5EF4-FFF2-40B4-BE49-F238E27FC236}">
                        <a16:creationId xmlns:a16="http://schemas.microsoft.com/office/drawing/2014/main" id="{76B61104-4F3A-4AF4-ACC0-19FC1363C31D}"/>
                      </a:ext>
                    </a:extLst>
                  </p:cNvPr>
                  <p:cNvSpPr/>
                  <p:nvPr/>
                </p:nvSpPr>
                <p:spPr>
                  <a:xfrm>
                    <a:off x="5444472" y="3642638"/>
                    <a:ext cx="15235" cy="13064"/>
                  </a:xfrm>
                  <a:custGeom>
                    <a:avLst/>
                    <a:gdLst/>
                    <a:ahLst/>
                    <a:cxnLst/>
                    <a:rect l="l" t="t" r="r" b="b"/>
                    <a:pathLst>
                      <a:path w="1937" h="1661" extrusionOk="0">
                        <a:moveTo>
                          <a:pt x="1114" y="0"/>
                        </a:moveTo>
                        <a:cubicBezTo>
                          <a:pt x="376" y="0"/>
                          <a:pt x="1" y="895"/>
                          <a:pt x="521" y="1415"/>
                        </a:cubicBezTo>
                        <a:cubicBezTo>
                          <a:pt x="690" y="1584"/>
                          <a:pt x="899" y="1660"/>
                          <a:pt x="1103" y="1660"/>
                        </a:cubicBezTo>
                        <a:cubicBezTo>
                          <a:pt x="1528" y="1660"/>
                          <a:pt x="1936" y="1333"/>
                          <a:pt x="1936" y="835"/>
                        </a:cubicBezTo>
                        <a:cubicBezTo>
                          <a:pt x="1936" y="375"/>
                          <a:pt x="1573" y="0"/>
                          <a:pt x="111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0" name="Google Shape;7573;p82">
                  <a:extLst>
                    <a:ext uri="{FF2B5EF4-FFF2-40B4-BE49-F238E27FC236}">
                      <a16:creationId xmlns:a16="http://schemas.microsoft.com/office/drawing/2014/main" id="{E0660BE8-9759-4469-AC60-C637D401AD0D}"/>
                    </a:ext>
                  </a:extLst>
                </p:cNvPr>
                <p:cNvGrpSpPr/>
                <p:nvPr/>
              </p:nvGrpSpPr>
              <p:grpSpPr>
                <a:xfrm>
                  <a:off x="5540755" y="3544829"/>
                  <a:ext cx="37783" cy="32357"/>
                  <a:chOff x="5540755" y="3544829"/>
                  <a:chExt cx="37783" cy="32357"/>
                </a:xfrm>
              </p:grpSpPr>
              <p:sp>
                <p:nvSpPr>
                  <p:cNvPr id="492" name="Google Shape;7574;p82">
                    <a:extLst>
                      <a:ext uri="{FF2B5EF4-FFF2-40B4-BE49-F238E27FC236}">
                        <a16:creationId xmlns:a16="http://schemas.microsoft.com/office/drawing/2014/main" id="{31A60491-BA48-4427-ABF5-023D74451F78}"/>
                      </a:ext>
                    </a:extLst>
                  </p:cNvPr>
                  <p:cNvSpPr/>
                  <p:nvPr/>
                </p:nvSpPr>
                <p:spPr>
                  <a:xfrm>
                    <a:off x="5540755" y="3544829"/>
                    <a:ext cx="37783" cy="32357"/>
                  </a:xfrm>
                  <a:custGeom>
                    <a:avLst/>
                    <a:gdLst/>
                    <a:ahLst/>
                    <a:cxnLst/>
                    <a:rect l="l" t="t" r="r" b="b"/>
                    <a:pathLst>
                      <a:path w="4804" h="4114" extrusionOk="0">
                        <a:moveTo>
                          <a:pt x="2732" y="0"/>
                        </a:moveTo>
                        <a:cubicBezTo>
                          <a:pt x="2228" y="0"/>
                          <a:pt x="1713" y="187"/>
                          <a:pt x="1295" y="605"/>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93" name="Google Shape;7575;p82">
                    <a:extLst>
                      <a:ext uri="{FF2B5EF4-FFF2-40B4-BE49-F238E27FC236}">
                        <a16:creationId xmlns:a16="http://schemas.microsoft.com/office/drawing/2014/main" id="{70FD4476-BDBA-4949-AB50-D22659D619C7}"/>
                      </a:ext>
                    </a:extLst>
                  </p:cNvPr>
                  <p:cNvSpPr/>
                  <p:nvPr/>
                </p:nvSpPr>
                <p:spPr>
                  <a:xfrm>
                    <a:off x="5553693" y="3554534"/>
                    <a:ext cx="15235" cy="13040"/>
                  </a:xfrm>
                  <a:custGeom>
                    <a:avLst/>
                    <a:gdLst/>
                    <a:ahLst/>
                    <a:cxnLst/>
                    <a:rect l="l" t="t" r="r" b="b"/>
                    <a:pathLst>
                      <a:path w="1937" h="1658" extrusionOk="0">
                        <a:moveTo>
                          <a:pt x="1102" y="0"/>
                        </a:moveTo>
                        <a:cubicBezTo>
                          <a:pt x="364" y="0"/>
                          <a:pt x="1" y="896"/>
                          <a:pt x="521" y="1416"/>
                        </a:cubicBezTo>
                        <a:cubicBezTo>
                          <a:pt x="688" y="1583"/>
                          <a:pt x="894" y="1658"/>
                          <a:pt x="1096" y="1658"/>
                        </a:cubicBezTo>
                        <a:cubicBezTo>
                          <a:pt x="1524" y="1658"/>
                          <a:pt x="1936" y="1324"/>
                          <a:pt x="1936" y="823"/>
                        </a:cubicBezTo>
                        <a:cubicBezTo>
                          <a:pt x="1936" y="363"/>
                          <a:pt x="1561" y="0"/>
                          <a:pt x="1102"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1" name="Google Shape;7576;p82">
                  <a:extLst>
                    <a:ext uri="{FF2B5EF4-FFF2-40B4-BE49-F238E27FC236}">
                      <a16:creationId xmlns:a16="http://schemas.microsoft.com/office/drawing/2014/main" id="{5A28EA7E-2053-4A51-AD6C-99FB4DE45504}"/>
                    </a:ext>
                  </a:extLst>
                </p:cNvPr>
                <p:cNvGrpSpPr/>
                <p:nvPr/>
              </p:nvGrpSpPr>
              <p:grpSpPr>
                <a:xfrm>
                  <a:off x="5579293" y="3412107"/>
                  <a:ext cx="37776" cy="32357"/>
                  <a:chOff x="5579293" y="3412107"/>
                  <a:chExt cx="37776" cy="32357"/>
                </a:xfrm>
              </p:grpSpPr>
              <p:sp>
                <p:nvSpPr>
                  <p:cNvPr id="490" name="Google Shape;7577;p82">
                    <a:extLst>
                      <a:ext uri="{FF2B5EF4-FFF2-40B4-BE49-F238E27FC236}">
                        <a16:creationId xmlns:a16="http://schemas.microsoft.com/office/drawing/2014/main" id="{968270AF-94A5-465F-91E0-9C145CA5DD8D}"/>
                      </a:ext>
                    </a:extLst>
                  </p:cNvPr>
                  <p:cNvSpPr/>
                  <p:nvPr/>
                </p:nvSpPr>
                <p:spPr>
                  <a:xfrm>
                    <a:off x="5579293" y="3412107"/>
                    <a:ext cx="37776" cy="32357"/>
                  </a:xfrm>
                  <a:custGeom>
                    <a:avLst/>
                    <a:gdLst/>
                    <a:ahLst/>
                    <a:cxnLst/>
                    <a:rect l="l" t="t" r="r" b="b"/>
                    <a:pathLst>
                      <a:path w="4803" h="4114" extrusionOk="0">
                        <a:moveTo>
                          <a:pt x="2732" y="0"/>
                        </a:moveTo>
                        <a:cubicBezTo>
                          <a:pt x="2227" y="0"/>
                          <a:pt x="1713" y="187"/>
                          <a:pt x="1294" y="605"/>
                        </a:cubicBezTo>
                        <a:cubicBezTo>
                          <a:pt x="0" y="1900"/>
                          <a:pt x="919" y="4114"/>
                          <a:pt x="2746" y="4114"/>
                        </a:cubicBezTo>
                        <a:cubicBezTo>
                          <a:pt x="3883" y="4114"/>
                          <a:pt x="4802" y="3194"/>
                          <a:pt x="4802" y="2057"/>
                        </a:cubicBezTo>
                        <a:cubicBezTo>
                          <a:pt x="4802" y="821"/>
                          <a:pt x="3788"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91" name="Google Shape;7578;p82">
                    <a:extLst>
                      <a:ext uri="{FF2B5EF4-FFF2-40B4-BE49-F238E27FC236}">
                        <a16:creationId xmlns:a16="http://schemas.microsoft.com/office/drawing/2014/main" id="{504B87E1-3133-43FE-81E3-8FA09415FB7B}"/>
                      </a:ext>
                    </a:extLst>
                  </p:cNvPr>
                  <p:cNvSpPr/>
                  <p:nvPr/>
                </p:nvSpPr>
                <p:spPr>
                  <a:xfrm>
                    <a:off x="5594418" y="3421812"/>
                    <a:ext cx="13040" cy="13040"/>
                  </a:xfrm>
                  <a:custGeom>
                    <a:avLst/>
                    <a:gdLst/>
                    <a:ahLst/>
                    <a:cxnLst/>
                    <a:rect l="l" t="t" r="r" b="b"/>
                    <a:pathLst>
                      <a:path w="1658" h="1658" extrusionOk="0">
                        <a:moveTo>
                          <a:pt x="823" y="1"/>
                        </a:moveTo>
                        <a:cubicBezTo>
                          <a:pt x="375" y="1"/>
                          <a:pt x="0" y="363"/>
                          <a:pt x="0" y="823"/>
                        </a:cubicBezTo>
                        <a:cubicBezTo>
                          <a:pt x="0" y="1283"/>
                          <a:pt x="375"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2" name="Google Shape;7579;p82">
                  <a:extLst>
                    <a:ext uri="{FF2B5EF4-FFF2-40B4-BE49-F238E27FC236}">
                      <a16:creationId xmlns:a16="http://schemas.microsoft.com/office/drawing/2014/main" id="{B5C87D7E-4FB6-44FD-B3FD-3DAEAC1CAB28}"/>
                    </a:ext>
                  </a:extLst>
                </p:cNvPr>
                <p:cNvGrpSpPr/>
                <p:nvPr/>
              </p:nvGrpSpPr>
              <p:grpSpPr>
                <a:xfrm>
                  <a:off x="5801346" y="3284615"/>
                  <a:ext cx="37783" cy="32357"/>
                  <a:chOff x="5801346" y="3284615"/>
                  <a:chExt cx="37783" cy="32357"/>
                </a:xfrm>
              </p:grpSpPr>
              <p:sp>
                <p:nvSpPr>
                  <p:cNvPr id="488" name="Google Shape;7580;p82">
                    <a:extLst>
                      <a:ext uri="{FF2B5EF4-FFF2-40B4-BE49-F238E27FC236}">
                        <a16:creationId xmlns:a16="http://schemas.microsoft.com/office/drawing/2014/main" id="{62069533-CD6F-4676-8709-C1DA9CB18B35}"/>
                      </a:ext>
                    </a:extLst>
                  </p:cNvPr>
                  <p:cNvSpPr/>
                  <p:nvPr/>
                </p:nvSpPr>
                <p:spPr>
                  <a:xfrm>
                    <a:off x="5801346" y="3284615"/>
                    <a:ext cx="37783" cy="32357"/>
                  </a:xfrm>
                  <a:custGeom>
                    <a:avLst/>
                    <a:gdLst/>
                    <a:ahLst/>
                    <a:cxnLst/>
                    <a:rect l="l" t="t" r="r" b="b"/>
                    <a:pathLst>
                      <a:path w="4804" h="4114" extrusionOk="0">
                        <a:moveTo>
                          <a:pt x="2732" y="0"/>
                        </a:moveTo>
                        <a:cubicBezTo>
                          <a:pt x="2228" y="0"/>
                          <a:pt x="1714" y="188"/>
                          <a:pt x="1295" y="606"/>
                        </a:cubicBezTo>
                        <a:cubicBezTo>
                          <a:pt x="1" y="1900"/>
                          <a:pt x="920" y="4114"/>
                          <a:pt x="2759" y="4114"/>
                        </a:cubicBezTo>
                        <a:cubicBezTo>
                          <a:pt x="3884" y="4114"/>
                          <a:pt x="4803" y="3195"/>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89" name="Google Shape;7581;p82">
                    <a:extLst>
                      <a:ext uri="{FF2B5EF4-FFF2-40B4-BE49-F238E27FC236}">
                        <a16:creationId xmlns:a16="http://schemas.microsoft.com/office/drawing/2014/main" id="{B067A472-9114-4AFB-848A-8BCA948A2D0F}"/>
                      </a:ext>
                    </a:extLst>
                  </p:cNvPr>
                  <p:cNvSpPr/>
                  <p:nvPr/>
                </p:nvSpPr>
                <p:spPr>
                  <a:xfrm>
                    <a:off x="5816478" y="3294320"/>
                    <a:ext cx="13040" cy="13048"/>
                  </a:xfrm>
                  <a:custGeom>
                    <a:avLst/>
                    <a:gdLst/>
                    <a:ahLst/>
                    <a:cxnLst/>
                    <a:rect l="l" t="t" r="r" b="b"/>
                    <a:pathLst>
                      <a:path w="1658" h="1659" extrusionOk="0">
                        <a:moveTo>
                          <a:pt x="835" y="1"/>
                        </a:moveTo>
                        <a:cubicBezTo>
                          <a:pt x="375" y="1"/>
                          <a:pt x="0" y="364"/>
                          <a:pt x="0" y="823"/>
                        </a:cubicBezTo>
                        <a:cubicBezTo>
                          <a:pt x="0" y="1283"/>
                          <a:pt x="375" y="1658"/>
                          <a:pt x="835" y="1658"/>
                        </a:cubicBezTo>
                        <a:cubicBezTo>
                          <a:pt x="1283" y="1658"/>
                          <a:pt x="1658" y="1283"/>
                          <a:pt x="1658" y="823"/>
                        </a:cubicBezTo>
                        <a:cubicBezTo>
                          <a:pt x="1658" y="364"/>
                          <a:pt x="1283"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3" name="Google Shape;7582;p82">
                  <a:extLst>
                    <a:ext uri="{FF2B5EF4-FFF2-40B4-BE49-F238E27FC236}">
                      <a16:creationId xmlns:a16="http://schemas.microsoft.com/office/drawing/2014/main" id="{619713DB-372F-4E1F-B95A-567084942612}"/>
                    </a:ext>
                  </a:extLst>
                </p:cNvPr>
                <p:cNvGrpSpPr/>
                <p:nvPr/>
              </p:nvGrpSpPr>
              <p:grpSpPr>
                <a:xfrm>
                  <a:off x="5763578" y="3399067"/>
                  <a:ext cx="37776" cy="32364"/>
                  <a:chOff x="5763578" y="3399067"/>
                  <a:chExt cx="37776" cy="32364"/>
                </a:xfrm>
              </p:grpSpPr>
              <p:sp>
                <p:nvSpPr>
                  <p:cNvPr id="486" name="Google Shape;7583;p82">
                    <a:extLst>
                      <a:ext uri="{FF2B5EF4-FFF2-40B4-BE49-F238E27FC236}">
                        <a16:creationId xmlns:a16="http://schemas.microsoft.com/office/drawing/2014/main" id="{61D99867-3B81-44D2-900C-3CEBBC60618D}"/>
                      </a:ext>
                    </a:extLst>
                  </p:cNvPr>
                  <p:cNvSpPr/>
                  <p:nvPr/>
                </p:nvSpPr>
                <p:spPr>
                  <a:xfrm>
                    <a:off x="5763578" y="3399067"/>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4" y="4114"/>
                          <a:pt x="4803" y="3195"/>
                          <a:pt x="4803" y="2058"/>
                        </a:cubicBezTo>
                        <a:cubicBezTo>
                          <a:pt x="4803" y="822"/>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87" name="Google Shape;7584;p82">
                    <a:extLst>
                      <a:ext uri="{FF2B5EF4-FFF2-40B4-BE49-F238E27FC236}">
                        <a16:creationId xmlns:a16="http://schemas.microsoft.com/office/drawing/2014/main" id="{1B1EFD1B-DAD7-4949-ABCA-AA31F787B2CB}"/>
                      </a:ext>
                    </a:extLst>
                  </p:cNvPr>
                  <p:cNvSpPr/>
                  <p:nvPr/>
                </p:nvSpPr>
                <p:spPr>
                  <a:xfrm>
                    <a:off x="5776516" y="3408780"/>
                    <a:ext cx="15235" cy="13040"/>
                  </a:xfrm>
                  <a:custGeom>
                    <a:avLst/>
                    <a:gdLst/>
                    <a:ahLst/>
                    <a:cxnLst/>
                    <a:rect l="l" t="t" r="r" b="b"/>
                    <a:pathLst>
                      <a:path w="1937" h="1658" extrusionOk="0">
                        <a:moveTo>
                          <a:pt x="1101" y="0"/>
                        </a:moveTo>
                        <a:cubicBezTo>
                          <a:pt x="364" y="0"/>
                          <a:pt x="1" y="895"/>
                          <a:pt x="521" y="1416"/>
                        </a:cubicBezTo>
                        <a:cubicBezTo>
                          <a:pt x="688" y="1583"/>
                          <a:pt x="894" y="1657"/>
                          <a:pt x="1096" y="1657"/>
                        </a:cubicBezTo>
                        <a:cubicBezTo>
                          <a:pt x="1524" y="1657"/>
                          <a:pt x="1936" y="1324"/>
                          <a:pt x="1936" y="823"/>
                        </a:cubicBezTo>
                        <a:cubicBezTo>
                          <a:pt x="1936" y="363"/>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4" name="Google Shape;7585;p82">
                  <a:extLst>
                    <a:ext uri="{FF2B5EF4-FFF2-40B4-BE49-F238E27FC236}">
                      <a16:creationId xmlns:a16="http://schemas.microsoft.com/office/drawing/2014/main" id="{69AE67C6-88FA-4903-9FA1-12ED0AF2E52F}"/>
                    </a:ext>
                  </a:extLst>
                </p:cNvPr>
                <p:cNvGrpSpPr/>
                <p:nvPr/>
              </p:nvGrpSpPr>
              <p:grpSpPr>
                <a:xfrm>
                  <a:off x="5395858" y="3230952"/>
                  <a:ext cx="37776" cy="32364"/>
                  <a:chOff x="5395858" y="3230952"/>
                  <a:chExt cx="37776" cy="32364"/>
                </a:xfrm>
              </p:grpSpPr>
              <p:sp>
                <p:nvSpPr>
                  <p:cNvPr id="484" name="Google Shape;7586;p82">
                    <a:extLst>
                      <a:ext uri="{FF2B5EF4-FFF2-40B4-BE49-F238E27FC236}">
                        <a16:creationId xmlns:a16="http://schemas.microsoft.com/office/drawing/2014/main" id="{EA3FAD8E-4F9F-4D56-9DFF-DFA3AC697D6E}"/>
                      </a:ext>
                    </a:extLst>
                  </p:cNvPr>
                  <p:cNvSpPr/>
                  <p:nvPr/>
                </p:nvSpPr>
                <p:spPr>
                  <a:xfrm>
                    <a:off x="5395858" y="3230952"/>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2"/>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85" name="Google Shape;7587;p82">
                    <a:extLst>
                      <a:ext uri="{FF2B5EF4-FFF2-40B4-BE49-F238E27FC236}">
                        <a16:creationId xmlns:a16="http://schemas.microsoft.com/office/drawing/2014/main" id="{DD6F9BAF-0E9A-46F2-95CB-F867BFD7FEF3}"/>
                      </a:ext>
                    </a:extLst>
                  </p:cNvPr>
                  <p:cNvSpPr/>
                  <p:nvPr/>
                </p:nvSpPr>
                <p:spPr>
                  <a:xfrm>
                    <a:off x="5408702" y="3240571"/>
                    <a:ext cx="15227" cy="13064"/>
                  </a:xfrm>
                  <a:custGeom>
                    <a:avLst/>
                    <a:gdLst/>
                    <a:ahLst/>
                    <a:cxnLst/>
                    <a:rect l="l" t="t" r="r" b="b"/>
                    <a:pathLst>
                      <a:path w="1936" h="1661" extrusionOk="0">
                        <a:moveTo>
                          <a:pt x="1113" y="0"/>
                        </a:moveTo>
                        <a:cubicBezTo>
                          <a:pt x="375" y="0"/>
                          <a:pt x="0" y="895"/>
                          <a:pt x="521" y="1416"/>
                        </a:cubicBezTo>
                        <a:cubicBezTo>
                          <a:pt x="690" y="1585"/>
                          <a:pt x="898" y="1660"/>
                          <a:pt x="1103" y="1660"/>
                        </a:cubicBezTo>
                        <a:cubicBezTo>
                          <a:pt x="1528" y="1660"/>
                          <a:pt x="1936" y="1333"/>
                          <a:pt x="1936" y="835"/>
                        </a:cubicBezTo>
                        <a:cubicBezTo>
                          <a:pt x="1936" y="375"/>
                          <a:pt x="1561" y="0"/>
                          <a:pt x="111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5" name="Google Shape;7588;p82">
                  <a:extLst>
                    <a:ext uri="{FF2B5EF4-FFF2-40B4-BE49-F238E27FC236}">
                      <a16:creationId xmlns:a16="http://schemas.microsoft.com/office/drawing/2014/main" id="{46408979-E0EB-4611-987B-9D9F7A02C385}"/>
                    </a:ext>
                  </a:extLst>
                </p:cNvPr>
                <p:cNvGrpSpPr/>
                <p:nvPr/>
              </p:nvGrpSpPr>
              <p:grpSpPr>
                <a:xfrm>
                  <a:off x="5264088" y="3188237"/>
                  <a:ext cx="37776" cy="32357"/>
                  <a:chOff x="5264088" y="3188237"/>
                  <a:chExt cx="37776" cy="32357"/>
                </a:xfrm>
              </p:grpSpPr>
              <p:sp>
                <p:nvSpPr>
                  <p:cNvPr id="482" name="Google Shape;7589;p82">
                    <a:extLst>
                      <a:ext uri="{FF2B5EF4-FFF2-40B4-BE49-F238E27FC236}">
                        <a16:creationId xmlns:a16="http://schemas.microsoft.com/office/drawing/2014/main" id="{4EBEE0E7-D034-426D-B9DB-60DA9DF1791F}"/>
                      </a:ext>
                    </a:extLst>
                  </p:cNvPr>
                  <p:cNvSpPr/>
                  <p:nvPr/>
                </p:nvSpPr>
                <p:spPr>
                  <a:xfrm>
                    <a:off x="5264088" y="3188237"/>
                    <a:ext cx="37776" cy="32357"/>
                  </a:xfrm>
                  <a:custGeom>
                    <a:avLst/>
                    <a:gdLst/>
                    <a:ahLst/>
                    <a:cxnLst/>
                    <a:rect l="l" t="t" r="r" b="b"/>
                    <a:pathLst>
                      <a:path w="4803" h="4114" extrusionOk="0">
                        <a:moveTo>
                          <a:pt x="2732" y="0"/>
                        </a:moveTo>
                        <a:cubicBezTo>
                          <a:pt x="2227" y="0"/>
                          <a:pt x="1713" y="188"/>
                          <a:pt x="1295" y="606"/>
                        </a:cubicBezTo>
                        <a:cubicBezTo>
                          <a:pt x="0" y="1900"/>
                          <a:pt x="920" y="4114"/>
                          <a:pt x="2746" y="4114"/>
                        </a:cubicBezTo>
                        <a:cubicBezTo>
                          <a:pt x="3883" y="4114"/>
                          <a:pt x="4803" y="3195"/>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83" name="Google Shape;7590;p82">
                    <a:extLst>
                      <a:ext uri="{FF2B5EF4-FFF2-40B4-BE49-F238E27FC236}">
                        <a16:creationId xmlns:a16="http://schemas.microsoft.com/office/drawing/2014/main" id="{94D2197E-0FF8-4497-B9CD-46783B4E5514}"/>
                      </a:ext>
                    </a:extLst>
                  </p:cNvPr>
                  <p:cNvSpPr/>
                  <p:nvPr/>
                </p:nvSpPr>
                <p:spPr>
                  <a:xfrm>
                    <a:off x="5279212" y="3197943"/>
                    <a:ext cx="13048" cy="13048"/>
                  </a:xfrm>
                  <a:custGeom>
                    <a:avLst/>
                    <a:gdLst/>
                    <a:ahLst/>
                    <a:cxnLst/>
                    <a:rect l="l" t="t" r="r" b="b"/>
                    <a:pathLst>
                      <a:path w="1659" h="1659" extrusionOk="0">
                        <a:moveTo>
                          <a:pt x="823" y="1"/>
                        </a:moveTo>
                        <a:cubicBezTo>
                          <a:pt x="364" y="1"/>
                          <a:pt x="1" y="376"/>
                          <a:pt x="1" y="823"/>
                        </a:cubicBezTo>
                        <a:cubicBezTo>
                          <a:pt x="1" y="1283"/>
                          <a:pt x="364"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6" name="Google Shape;7591;p82">
                  <a:extLst>
                    <a:ext uri="{FF2B5EF4-FFF2-40B4-BE49-F238E27FC236}">
                      <a16:creationId xmlns:a16="http://schemas.microsoft.com/office/drawing/2014/main" id="{C542AD67-A33B-4E6C-8187-6470752ACC9E}"/>
                    </a:ext>
                  </a:extLst>
                </p:cNvPr>
                <p:cNvGrpSpPr/>
                <p:nvPr/>
              </p:nvGrpSpPr>
              <p:grpSpPr>
                <a:xfrm>
                  <a:off x="5585758" y="3237425"/>
                  <a:ext cx="37878" cy="32357"/>
                  <a:chOff x="5585758" y="3237425"/>
                  <a:chExt cx="37878" cy="32357"/>
                </a:xfrm>
              </p:grpSpPr>
              <p:sp>
                <p:nvSpPr>
                  <p:cNvPr id="480" name="Google Shape;7592;p82">
                    <a:extLst>
                      <a:ext uri="{FF2B5EF4-FFF2-40B4-BE49-F238E27FC236}">
                        <a16:creationId xmlns:a16="http://schemas.microsoft.com/office/drawing/2014/main" id="{55B1FBFB-4B55-4503-9C70-0CCBFBB24355}"/>
                      </a:ext>
                    </a:extLst>
                  </p:cNvPr>
                  <p:cNvSpPr/>
                  <p:nvPr/>
                </p:nvSpPr>
                <p:spPr>
                  <a:xfrm>
                    <a:off x="5585758" y="3237425"/>
                    <a:ext cx="37878" cy="32357"/>
                  </a:xfrm>
                  <a:custGeom>
                    <a:avLst/>
                    <a:gdLst/>
                    <a:ahLst/>
                    <a:cxnLst/>
                    <a:rect l="l" t="t" r="r" b="b"/>
                    <a:pathLst>
                      <a:path w="4816" h="4114" extrusionOk="0">
                        <a:moveTo>
                          <a:pt x="2744" y="0"/>
                        </a:moveTo>
                        <a:cubicBezTo>
                          <a:pt x="2240" y="0"/>
                          <a:pt x="1725" y="188"/>
                          <a:pt x="1307" y="606"/>
                        </a:cubicBezTo>
                        <a:cubicBezTo>
                          <a:pt x="1" y="1900"/>
                          <a:pt x="920" y="4114"/>
                          <a:pt x="2759" y="4114"/>
                        </a:cubicBezTo>
                        <a:cubicBezTo>
                          <a:pt x="3896" y="4114"/>
                          <a:pt x="4815" y="3195"/>
                          <a:pt x="4815" y="2057"/>
                        </a:cubicBezTo>
                        <a:cubicBezTo>
                          <a:pt x="4815" y="821"/>
                          <a:pt x="3801" y="0"/>
                          <a:pt x="2744"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81" name="Google Shape;7593;p82">
                    <a:extLst>
                      <a:ext uri="{FF2B5EF4-FFF2-40B4-BE49-F238E27FC236}">
                        <a16:creationId xmlns:a16="http://schemas.microsoft.com/office/drawing/2014/main" id="{889F8951-BCD0-4C8C-B0E2-792BB1A3A264}"/>
                      </a:ext>
                    </a:extLst>
                  </p:cNvPr>
                  <p:cNvSpPr/>
                  <p:nvPr/>
                </p:nvSpPr>
                <p:spPr>
                  <a:xfrm>
                    <a:off x="5598696" y="3247130"/>
                    <a:ext cx="15235" cy="13048"/>
                  </a:xfrm>
                  <a:custGeom>
                    <a:avLst/>
                    <a:gdLst/>
                    <a:ahLst/>
                    <a:cxnLst/>
                    <a:rect l="l" t="t" r="r" b="b"/>
                    <a:pathLst>
                      <a:path w="1937" h="1659" extrusionOk="0">
                        <a:moveTo>
                          <a:pt x="1114" y="1"/>
                        </a:moveTo>
                        <a:cubicBezTo>
                          <a:pt x="376" y="1"/>
                          <a:pt x="1" y="896"/>
                          <a:pt x="521" y="1416"/>
                        </a:cubicBezTo>
                        <a:cubicBezTo>
                          <a:pt x="692" y="1583"/>
                          <a:pt x="899" y="1658"/>
                          <a:pt x="1102" y="1658"/>
                        </a:cubicBezTo>
                        <a:cubicBezTo>
                          <a:pt x="1529" y="1658"/>
                          <a:pt x="1936" y="1324"/>
                          <a:pt x="1936" y="823"/>
                        </a:cubicBezTo>
                        <a:cubicBezTo>
                          <a:pt x="1936" y="376"/>
                          <a:pt x="1573" y="1"/>
                          <a:pt x="111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7" name="Google Shape;7594;p82">
                  <a:extLst>
                    <a:ext uri="{FF2B5EF4-FFF2-40B4-BE49-F238E27FC236}">
                      <a16:creationId xmlns:a16="http://schemas.microsoft.com/office/drawing/2014/main" id="{BDEDBC22-F00A-40E6-88F9-3D0D1CB56F7A}"/>
                    </a:ext>
                  </a:extLst>
                </p:cNvPr>
                <p:cNvGrpSpPr/>
                <p:nvPr/>
              </p:nvGrpSpPr>
              <p:grpSpPr>
                <a:xfrm>
                  <a:off x="4874196" y="3291088"/>
                  <a:ext cx="37878" cy="32451"/>
                  <a:chOff x="4874196" y="3291088"/>
                  <a:chExt cx="37878" cy="32451"/>
                </a:xfrm>
              </p:grpSpPr>
              <p:sp>
                <p:nvSpPr>
                  <p:cNvPr id="478" name="Google Shape;7595;p82">
                    <a:extLst>
                      <a:ext uri="{FF2B5EF4-FFF2-40B4-BE49-F238E27FC236}">
                        <a16:creationId xmlns:a16="http://schemas.microsoft.com/office/drawing/2014/main" id="{7C14D7DB-5179-4EA6-8B50-8FDAC5F770E0}"/>
                      </a:ext>
                    </a:extLst>
                  </p:cNvPr>
                  <p:cNvSpPr/>
                  <p:nvPr/>
                </p:nvSpPr>
                <p:spPr>
                  <a:xfrm>
                    <a:off x="4874196"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79" name="Google Shape;7596;p82">
                    <a:extLst>
                      <a:ext uri="{FF2B5EF4-FFF2-40B4-BE49-F238E27FC236}">
                        <a16:creationId xmlns:a16="http://schemas.microsoft.com/office/drawing/2014/main" id="{F837ABB0-8DA6-4B1E-AF25-35B8E7CEF860}"/>
                      </a:ext>
                    </a:extLst>
                  </p:cNvPr>
                  <p:cNvSpPr/>
                  <p:nvPr/>
                </p:nvSpPr>
                <p:spPr>
                  <a:xfrm>
                    <a:off x="4889328" y="3300793"/>
                    <a:ext cx="13040" cy="13040"/>
                  </a:xfrm>
                  <a:custGeom>
                    <a:avLst/>
                    <a:gdLst/>
                    <a:ahLst/>
                    <a:cxnLst/>
                    <a:rect l="l" t="t" r="r" b="b"/>
                    <a:pathLst>
                      <a:path w="1658" h="1658" extrusionOk="0">
                        <a:moveTo>
                          <a:pt x="835" y="0"/>
                        </a:moveTo>
                        <a:cubicBezTo>
                          <a:pt x="375" y="0"/>
                          <a:pt x="0" y="375"/>
                          <a:pt x="0" y="835"/>
                        </a:cubicBezTo>
                        <a:cubicBezTo>
                          <a:pt x="0" y="1283"/>
                          <a:pt x="375" y="1658"/>
                          <a:pt x="835" y="1658"/>
                        </a:cubicBezTo>
                        <a:cubicBezTo>
                          <a:pt x="1295" y="1658"/>
                          <a:pt x="1657" y="1283"/>
                          <a:pt x="1657" y="835"/>
                        </a:cubicBezTo>
                        <a:cubicBezTo>
                          <a:pt x="1657" y="375"/>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8" name="Google Shape;7597;p82">
                  <a:extLst>
                    <a:ext uri="{FF2B5EF4-FFF2-40B4-BE49-F238E27FC236}">
                      <a16:creationId xmlns:a16="http://schemas.microsoft.com/office/drawing/2014/main" id="{7E50B475-912A-4485-B880-B4A7BEA6C794}"/>
                    </a:ext>
                  </a:extLst>
                </p:cNvPr>
                <p:cNvGrpSpPr/>
                <p:nvPr/>
              </p:nvGrpSpPr>
              <p:grpSpPr>
                <a:xfrm>
                  <a:off x="5197770" y="3785466"/>
                  <a:ext cx="37783" cy="32427"/>
                  <a:chOff x="5197770" y="3785466"/>
                  <a:chExt cx="37783" cy="32427"/>
                </a:xfrm>
              </p:grpSpPr>
              <p:sp>
                <p:nvSpPr>
                  <p:cNvPr id="476" name="Google Shape;7598;p82">
                    <a:extLst>
                      <a:ext uri="{FF2B5EF4-FFF2-40B4-BE49-F238E27FC236}">
                        <a16:creationId xmlns:a16="http://schemas.microsoft.com/office/drawing/2014/main" id="{1D26ABF6-558C-49E2-83C5-A3D4109ABDEA}"/>
                      </a:ext>
                    </a:extLst>
                  </p:cNvPr>
                  <p:cNvSpPr/>
                  <p:nvPr/>
                </p:nvSpPr>
                <p:spPr>
                  <a:xfrm>
                    <a:off x="5197770" y="3785466"/>
                    <a:ext cx="37783" cy="32427"/>
                  </a:xfrm>
                  <a:custGeom>
                    <a:avLst/>
                    <a:gdLst/>
                    <a:ahLst/>
                    <a:cxnLst/>
                    <a:rect l="l" t="t" r="r" b="b"/>
                    <a:pathLst>
                      <a:path w="4804" h="4123" extrusionOk="0">
                        <a:moveTo>
                          <a:pt x="2738" y="1"/>
                        </a:moveTo>
                        <a:cubicBezTo>
                          <a:pt x="2232" y="1"/>
                          <a:pt x="1715" y="190"/>
                          <a:pt x="1295" y="614"/>
                        </a:cubicBezTo>
                        <a:cubicBezTo>
                          <a:pt x="1" y="1909"/>
                          <a:pt x="908"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77" name="Google Shape;7599;p82">
                    <a:extLst>
                      <a:ext uri="{FF2B5EF4-FFF2-40B4-BE49-F238E27FC236}">
                        <a16:creationId xmlns:a16="http://schemas.microsoft.com/office/drawing/2014/main" id="{7E7768D2-48D2-4382-817E-C9B04A5836C5}"/>
                      </a:ext>
                    </a:extLst>
                  </p:cNvPr>
                  <p:cNvSpPr/>
                  <p:nvPr/>
                </p:nvSpPr>
                <p:spPr>
                  <a:xfrm>
                    <a:off x="5212808" y="3795148"/>
                    <a:ext cx="13040" cy="13040"/>
                  </a:xfrm>
                  <a:custGeom>
                    <a:avLst/>
                    <a:gdLst/>
                    <a:ahLst/>
                    <a:cxnLst/>
                    <a:rect l="l" t="t" r="r" b="b"/>
                    <a:pathLst>
                      <a:path w="1658" h="1658" extrusionOk="0">
                        <a:moveTo>
                          <a:pt x="835" y="0"/>
                        </a:moveTo>
                        <a:cubicBezTo>
                          <a:pt x="375" y="0"/>
                          <a:pt x="0" y="375"/>
                          <a:pt x="0" y="835"/>
                        </a:cubicBezTo>
                        <a:cubicBezTo>
                          <a:pt x="0" y="1294"/>
                          <a:pt x="375" y="1657"/>
                          <a:pt x="835" y="1657"/>
                        </a:cubicBezTo>
                        <a:cubicBezTo>
                          <a:pt x="1295" y="1657"/>
                          <a:pt x="1657" y="1294"/>
                          <a:pt x="1657" y="835"/>
                        </a:cubicBezTo>
                        <a:cubicBezTo>
                          <a:pt x="1657" y="375"/>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9" name="Google Shape;7600;p82">
                  <a:extLst>
                    <a:ext uri="{FF2B5EF4-FFF2-40B4-BE49-F238E27FC236}">
                      <a16:creationId xmlns:a16="http://schemas.microsoft.com/office/drawing/2014/main" id="{8EDE1F09-3B51-42BF-A646-CACA9402608D}"/>
                    </a:ext>
                  </a:extLst>
                </p:cNvPr>
                <p:cNvGrpSpPr/>
                <p:nvPr/>
              </p:nvGrpSpPr>
              <p:grpSpPr>
                <a:xfrm>
                  <a:off x="5177699" y="3492117"/>
                  <a:ext cx="37776" cy="32357"/>
                  <a:chOff x="5177699" y="3492117"/>
                  <a:chExt cx="37776" cy="32357"/>
                </a:xfrm>
              </p:grpSpPr>
              <p:sp>
                <p:nvSpPr>
                  <p:cNvPr id="474" name="Google Shape;7601;p82">
                    <a:extLst>
                      <a:ext uri="{FF2B5EF4-FFF2-40B4-BE49-F238E27FC236}">
                        <a16:creationId xmlns:a16="http://schemas.microsoft.com/office/drawing/2014/main" id="{B91CCF3E-17F6-4616-91DA-689C993E0755}"/>
                      </a:ext>
                    </a:extLst>
                  </p:cNvPr>
                  <p:cNvSpPr/>
                  <p:nvPr/>
                </p:nvSpPr>
                <p:spPr>
                  <a:xfrm>
                    <a:off x="5177699" y="3492117"/>
                    <a:ext cx="37776" cy="32357"/>
                  </a:xfrm>
                  <a:custGeom>
                    <a:avLst/>
                    <a:gdLst/>
                    <a:ahLst/>
                    <a:cxnLst/>
                    <a:rect l="l" t="t" r="r" b="b"/>
                    <a:pathLst>
                      <a:path w="4803" h="4114" extrusionOk="0">
                        <a:moveTo>
                          <a:pt x="2736" y="1"/>
                        </a:moveTo>
                        <a:cubicBezTo>
                          <a:pt x="2232" y="1"/>
                          <a:pt x="1717" y="188"/>
                          <a:pt x="1295" y="606"/>
                        </a:cubicBezTo>
                        <a:cubicBezTo>
                          <a:pt x="1" y="1900"/>
                          <a:pt x="920" y="4114"/>
                          <a:pt x="2746" y="4114"/>
                        </a:cubicBezTo>
                        <a:cubicBezTo>
                          <a:pt x="3884" y="4114"/>
                          <a:pt x="4803" y="3195"/>
                          <a:pt x="4803" y="2070"/>
                        </a:cubicBezTo>
                        <a:cubicBezTo>
                          <a:pt x="4803" y="824"/>
                          <a:pt x="3793" y="1"/>
                          <a:pt x="273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75" name="Google Shape;7602;p82">
                    <a:extLst>
                      <a:ext uri="{FF2B5EF4-FFF2-40B4-BE49-F238E27FC236}">
                        <a16:creationId xmlns:a16="http://schemas.microsoft.com/office/drawing/2014/main" id="{59FF103A-E27B-4A79-AB97-46CF87EB1E95}"/>
                      </a:ext>
                    </a:extLst>
                  </p:cNvPr>
                  <p:cNvSpPr/>
                  <p:nvPr/>
                </p:nvSpPr>
                <p:spPr>
                  <a:xfrm>
                    <a:off x="5192823" y="3501823"/>
                    <a:ext cx="13048" cy="13048"/>
                  </a:xfrm>
                  <a:custGeom>
                    <a:avLst/>
                    <a:gdLst/>
                    <a:ahLst/>
                    <a:cxnLst/>
                    <a:rect l="l" t="t" r="r" b="b"/>
                    <a:pathLst>
                      <a:path w="1659" h="1659" extrusionOk="0">
                        <a:moveTo>
                          <a:pt x="823" y="1"/>
                        </a:moveTo>
                        <a:cubicBezTo>
                          <a:pt x="376" y="1"/>
                          <a:pt x="1" y="364"/>
                          <a:pt x="1" y="823"/>
                        </a:cubicBezTo>
                        <a:cubicBezTo>
                          <a:pt x="1" y="1283"/>
                          <a:pt x="376"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0" name="Google Shape;7603;p82">
                  <a:extLst>
                    <a:ext uri="{FF2B5EF4-FFF2-40B4-BE49-F238E27FC236}">
                      <a16:creationId xmlns:a16="http://schemas.microsoft.com/office/drawing/2014/main" id="{5780F964-6E05-4D16-9D23-4A1B6192E59B}"/>
                    </a:ext>
                  </a:extLst>
                </p:cNvPr>
                <p:cNvGrpSpPr/>
                <p:nvPr/>
              </p:nvGrpSpPr>
              <p:grpSpPr>
                <a:xfrm>
                  <a:off x="5349431" y="3622346"/>
                  <a:ext cx="37870" cy="32380"/>
                  <a:chOff x="5349431" y="3622346"/>
                  <a:chExt cx="37870" cy="32380"/>
                </a:xfrm>
              </p:grpSpPr>
              <p:sp>
                <p:nvSpPr>
                  <p:cNvPr id="472" name="Google Shape;7604;p82">
                    <a:extLst>
                      <a:ext uri="{FF2B5EF4-FFF2-40B4-BE49-F238E27FC236}">
                        <a16:creationId xmlns:a16="http://schemas.microsoft.com/office/drawing/2014/main" id="{F35B87CE-FE2D-49A3-975A-1EE111DB9B91}"/>
                      </a:ext>
                    </a:extLst>
                  </p:cNvPr>
                  <p:cNvSpPr/>
                  <p:nvPr/>
                </p:nvSpPr>
                <p:spPr>
                  <a:xfrm>
                    <a:off x="5349431" y="3622346"/>
                    <a:ext cx="37870" cy="32380"/>
                  </a:xfrm>
                  <a:custGeom>
                    <a:avLst/>
                    <a:gdLst/>
                    <a:ahLst/>
                    <a:cxnLst/>
                    <a:rect l="l" t="t" r="r" b="b"/>
                    <a:pathLst>
                      <a:path w="4815" h="4117" extrusionOk="0">
                        <a:moveTo>
                          <a:pt x="2740" y="0"/>
                        </a:moveTo>
                        <a:cubicBezTo>
                          <a:pt x="2232" y="0"/>
                          <a:pt x="1714" y="189"/>
                          <a:pt x="1295" y="608"/>
                        </a:cubicBezTo>
                        <a:cubicBezTo>
                          <a:pt x="0" y="1903"/>
                          <a:pt x="920" y="4116"/>
                          <a:pt x="2758" y="4116"/>
                        </a:cubicBezTo>
                        <a:cubicBezTo>
                          <a:pt x="3883" y="4116"/>
                          <a:pt x="4815" y="3197"/>
                          <a:pt x="4815" y="2060"/>
                        </a:cubicBezTo>
                        <a:cubicBezTo>
                          <a:pt x="4815" y="817"/>
                          <a:pt x="3798" y="0"/>
                          <a:pt x="274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73" name="Google Shape;7605;p82">
                    <a:extLst>
                      <a:ext uri="{FF2B5EF4-FFF2-40B4-BE49-F238E27FC236}">
                        <a16:creationId xmlns:a16="http://schemas.microsoft.com/office/drawing/2014/main" id="{C49031D3-AF8D-409F-A27D-DFC4778F5F7C}"/>
                      </a:ext>
                    </a:extLst>
                  </p:cNvPr>
                  <p:cNvSpPr/>
                  <p:nvPr/>
                </p:nvSpPr>
                <p:spPr>
                  <a:xfrm>
                    <a:off x="5362369" y="3632075"/>
                    <a:ext cx="15227" cy="13040"/>
                  </a:xfrm>
                  <a:custGeom>
                    <a:avLst/>
                    <a:gdLst/>
                    <a:ahLst/>
                    <a:cxnLst/>
                    <a:rect l="l" t="t" r="r" b="b"/>
                    <a:pathLst>
                      <a:path w="1936" h="1658" extrusionOk="0">
                        <a:moveTo>
                          <a:pt x="1134" y="0"/>
                        </a:moveTo>
                        <a:cubicBezTo>
                          <a:pt x="1127" y="0"/>
                          <a:pt x="1120" y="0"/>
                          <a:pt x="1113" y="0"/>
                        </a:cubicBezTo>
                        <a:cubicBezTo>
                          <a:pt x="363" y="0"/>
                          <a:pt x="0" y="883"/>
                          <a:pt x="521" y="1416"/>
                        </a:cubicBezTo>
                        <a:cubicBezTo>
                          <a:pt x="691" y="1583"/>
                          <a:pt x="899" y="1657"/>
                          <a:pt x="1101" y="1657"/>
                        </a:cubicBezTo>
                        <a:cubicBezTo>
                          <a:pt x="1529" y="1657"/>
                          <a:pt x="1936" y="1324"/>
                          <a:pt x="1936" y="823"/>
                        </a:cubicBezTo>
                        <a:cubicBezTo>
                          <a:pt x="1936" y="370"/>
                          <a:pt x="1573" y="0"/>
                          <a:pt x="113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1" name="Google Shape;7606;p82">
                  <a:extLst>
                    <a:ext uri="{FF2B5EF4-FFF2-40B4-BE49-F238E27FC236}">
                      <a16:creationId xmlns:a16="http://schemas.microsoft.com/office/drawing/2014/main" id="{F018DB57-E5D0-498E-A361-8F5FDFF7244A}"/>
                    </a:ext>
                  </a:extLst>
                </p:cNvPr>
                <p:cNvGrpSpPr/>
                <p:nvPr/>
              </p:nvGrpSpPr>
              <p:grpSpPr>
                <a:xfrm>
                  <a:off x="5068855" y="3563980"/>
                  <a:ext cx="53954" cy="46223"/>
                  <a:chOff x="5068855" y="3563980"/>
                  <a:chExt cx="53954" cy="46223"/>
                </a:xfrm>
              </p:grpSpPr>
              <p:sp>
                <p:nvSpPr>
                  <p:cNvPr id="470" name="Google Shape;7607;p82">
                    <a:extLst>
                      <a:ext uri="{FF2B5EF4-FFF2-40B4-BE49-F238E27FC236}">
                        <a16:creationId xmlns:a16="http://schemas.microsoft.com/office/drawing/2014/main" id="{72445DE1-10D8-4F8A-ADA7-096AD49A642B}"/>
                      </a:ext>
                    </a:extLst>
                  </p:cNvPr>
                  <p:cNvSpPr/>
                  <p:nvPr/>
                </p:nvSpPr>
                <p:spPr>
                  <a:xfrm>
                    <a:off x="5068855" y="3563980"/>
                    <a:ext cx="53954" cy="46223"/>
                  </a:xfrm>
                  <a:custGeom>
                    <a:avLst/>
                    <a:gdLst/>
                    <a:ahLst/>
                    <a:cxnLst/>
                    <a:rect l="l" t="t" r="r" b="b"/>
                    <a:pathLst>
                      <a:path w="6860" h="5877" extrusionOk="0">
                        <a:moveTo>
                          <a:pt x="3909" y="0"/>
                        </a:moveTo>
                        <a:cubicBezTo>
                          <a:pt x="3187" y="0"/>
                          <a:pt x="2451" y="269"/>
                          <a:pt x="1852" y="868"/>
                        </a:cubicBezTo>
                        <a:cubicBezTo>
                          <a:pt x="1" y="2719"/>
                          <a:pt x="1307" y="5876"/>
                          <a:pt x="3920" y="5876"/>
                        </a:cubicBezTo>
                        <a:cubicBezTo>
                          <a:pt x="5541" y="5876"/>
                          <a:pt x="6848" y="4558"/>
                          <a:pt x="6860" y="2937"/>
                        </a:cubicBezTo>
                        <a:cubicBezTo>
                          <a:pt x="6860" y="1170"/>
                          <a:pt x="5416" y="0"/>
                          <a:pt x="3909"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71" name="Google Shape;7608;p82">
                    <a:extLst>
                      <a:ext uri="{FF2B5EF4-FFF2-40B4-BE49-F238E27FC236}">
                        <a16:creationId xmlns:a16="http://schemas.microsoft.com/office/drawing/2014/main" id="{F106A100-3611-4932-87F5-FAACF82F713E}"/>
                      </a:ext>
                    </a:extLst>
                  </p:cNvPr>
                  <p:cNvSpPr/>
                  <p:nvPr/>
                </p:nvSpPr>
                <p:spPr>
                  <a:xfrm>
                    <a:off x="5086268" y="3573654"/>
                    <a:ext cx="26835" cy="26843"/>
                  </a:xfrm>
                  <a:custGeom>
                    <a:avLst/>
                    <a:gdLst/>
                    <a:ahLst/>
                    <a:cxnLst/>
                    <a:rect l="l" t="t" r="r" b="b"/>
                    <a:pathLst>
                      <a:path w="3412" h="3413" extrusionOk="0">
                        <a:moveTo>
                          <a:pt x="1706" y="1"/>
                        </a:moveTo>
                        <a:cubicBezTo>
                          <a:pt x="763" y="1"/>
                          <a:pt x="1" y="763"/>
                          <a:pt x="1" y="1707"/>
                        </a:cubicBezTo>
                        <a:cubicBezTo>
                          <a:pt x="1" y="2650"/>
                          <a:pt x="763" y="3412"/>
                          <a:pt x="1706" y="3412"/>
                        </a:cubicBezTo>
                        <a:cubicBezTo>
                          <a:pt x="2650" y="3412"/>
                          <a:pt x="3412" y="2650"/>
                          <a:pt x="3412" y="1707"/>
                        </a:cubicBezTo>
                        <a:cubicBezTo>
                          <a:pt x="3412" y="763"/>
                          <a:pt x="2650" y="1"/>
                          <a:pt x="1706"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2" name="Google Shape;7609;p82">
                  <a:extLst>
                    <a:ext uri="{FF2B5EF4-FFF2-40B4-BE49-F238E27FC236}">
                      <a16:creationId xmlns:a16="http://schemas.microsoft.com/office/drawing/2014/main" id="{07E40A9C-09EC-4DE4-A356-7BBCE2FA5061}"/>
                    </a:ext>
                  </a:extLst>
                </p:cNvPr>
                <p:cNvGrpSpPr/>
                <p:nvPr/>
              </p:nvGrpSpPr>
              <p:grpSpPr>
                <a:xfrm>
                  <a:off x="5037654" y="3392507"/>
                  <a:ext cx="37870" cy="32451"/>
                  <a:chOff x="5037654" y="3392507"/>
                  <a:chExt cx="37870" cy="32451"/>
                </a:xfrm>
              </p:grpSpPr>
              <p:sp>
                <p:nvSpPr>
                  <p:cNvPr id="468" name="Google Shape;7610;p82">
                    <a:extLst>
                      <a:ext uri="{FF2B5EF4-FFF2-40B4-BE49-F238E27FC236}">
                        <a16:creationId xmlns:a16="http://schemas.microsoft.com/office/drawing/2014/main" id="{7F0B116F-99D2-48CC-B09B-AEB10155BDEC}"/>
                      </a:ext>
                    </a:extLst>
                  </p:cNvPr>
                  <p:cNvSpPr/>
                  <p:nvPr/>
                </p:nvSpPr>
                <p:spPr>
                  <a:xfrm>
                    <a:off x="5037654" y="3392507"/>
                    <a:ext cx="37870" cy="32451"/>
                  </a:xfrm>
                  <a:custGeom>
                    <a:avLst/>
                    <a:gdLst/>
                    <a:ahLst/>
                    <a:cxnLst/>
                    <a:rect l="l" t="t" r="r" b="b"/>
                    <a:pathLst>
                      <a:path w="4815" h="4126" extrusionOk="0">
                        <a:moveTo>
                          <a:pt x="2742" y="1"/>
                        </a:moveTo>
                        <a:cubicBezTo>
                          <a:pt x="2238" y="1"/>
                          <a:pt x="1724" y="188"/>
                          <a:pt x="1307" y="606"/>
                        </a:cubicBezTo>
                        <a:cubicBezTo>
                          <a:pt x="0" y="1912"/>
                          <a:pt x="919" y="4126"/>
                          <a:pt x="2758" y="4126"/>
                        </a:cubicBezTo>
                        <a:cubicBezTo>
                          <a:pt x="3895" y="4114"/>
                          <a:pt x="4815" y="3194"/>
                          <a:pt x="4815" y="2069"/>
                        </a:cubicBezTo>
                        <a:cubicBezTo>
                          <a:pt x="4815" y="824"/>
                          <a:pt x="3799" y="1"/>
                          <a:pt x="274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69" name="Google Shape;7611;p82">
                    <a:extLst>
                      <a:ext uri="{FF2B5EF4-FFF2-40B4-BE49-F238E27FC236}">
                        <a16:creationId xmlns:a16="http://schemas.microsoft.com/office/drawing/2014/main" id="{E13B8360-BD91-48EC-82B1-1FB78D0B8BB5}"/>
                      </a:ext>
                    </a:extLst>
                  </p:cNvPr>
                  <p:cNvSpPr/>
                  <p:nvPr/>
                </p:nvSpPr>
                <p:spPr>
                  <a:xfrm>
                    <a:off x="5050592" y="3402213"/>
                    <a:ext cx="15227" cy="13064"/>
                  </a:xfrm>
                  <a:custGeom>
                    <a:avLst/>
                    <a:gdLst/>
                    <a:ahLst/>
                    <a:cxnLst/>
                    <a:rect l="l" t="t" r="r" b="b"/>
                    <a:pathLst>
                      <a:path w="1936" h="1661" extrusionOk="0">
                        <a:moveTo>
                          <a:pt x="1113" y="1"/>
                        </a:moveTo>
                        <a:cubicBezTo>
                          <a:pt x="375" y="1"/>
                          <a:pt x="0" y="896"/>
                          <a:pt x="520" y="1416"/>
                        </a:cubicBezTo>
                        <a:cubicBezTo>
                          <a:pt x="689" y="1585"/>
                          <a:pt x="898" y="1661"/>
                          <a:pt x="1103" y="1661"/>
                        </a:cubicBezTo>
                        <a:cubicBezTo>
                          <a:pt x="1528" y="1661"/>
                          <a:pt x="1936" y="1333"/>
                          <a:pt x="1936" y="835"/>
                        </a:cubicBezTo>
                        <a:cubicBezTo>
                          <a:pt x="1936" y="376"/>
                          <a:pt x="1573" y="1"/>
                          <a:pt x="111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3" name="Google Shape;7612;p82">
                  <a:extLst>
                    <a:ext uri="{FF2B5EF4-FFF2-40B4-BE49-F238E27FC236}">
                      <a16:creationId xmlns:a16="http://schemas.microsoft.com/office/drawing/2014/main" id="{991436AD-7307-4A22-9916-99A1B1AFF20B}"/>
                    </a:ext>
                  </a:extLst>
                </p:cNvPr>
                <p:cNvGrpSpPr/>
                <p:nvPr/>
              </p:nvGrpSpPr>
              <p:grpSpPr>
                <a:xfrm>
                  <a:off x="5456560" y="3368629"/>
                  <a:ext cx="37870" cy="32451"/>
                  <a:chOff x="5456560" y="3368629"/>
                  <a:chExt cx="37870" cy="32451"/>
                </a:xfrm>
              </p:grpSpPr>
              <p:sp>
                <p:nvSpPr>
                  <p:cNvPr id="466" name="Google Shape;7613;p82">
                    <a:extLst>
                      <a:ext uri="{FF2B5EF4-FFF2-40B4-BE49-F238E27FC236}">
                        <a16:creationId xmlns:a16="http://schemas.microsoft.com/office/drawing/2014/main" id="{4E96EF81-CAB3-4CE9-A6F8-D8E19B053CFF}"/>
                      </a:ext>
                    </a:extLst>
                  </p:cNvPr>
                  <p:cNvSpPr/>
                  <p:nvPr/>
                </p:nvSpPr>
                <p:spPr>
                  <a:xfrm>
                    <a:off x="5456560" y="3368629"/>
                    <a:ext cx="37870" cy="32451"/>
                  </a:xfrm>
                  <a:custGeom>
                    <a:avLst/>
                    <a:gdLst/>
                    <a:ahLst/>
                    <a:cxnLst/>
                    <a:rect l="l" t="t" r="r" b="b"/>
                    <a:pathLst>
                      <a:path w="4815" h="4126" extrusionOk="0">
                        <a:moveTo>
                          <a:pt x="2742" y="0"/>
                        </a:moveTo>
                        <a:cubicBezTo>
                          <a:pt x="2238" y="0"/>
                          <a:pt x="1724" y="187"/>
                          <a:pt x="1307" y="605"/>
                        </a:cubicBezTo>
                        <a:cubicBezTo>
                          <a:pt x="0" y="1912"/>
                          <a:pt x="920" y="4125"/>
                          <a:pt x="2758" y="4125"/>
                        </a:cubicBezTo>
                        <a:cubicBezTo>
                          <a:pt x="3895" y="4113"/>
                          <a:pt x="4815" y="3194"/>
                          <a:pt x="4815" y="2069"/>
                        </a:cubicBezTo>
                        <a:cubicBezTo>
                          <a:pt x="4815" y="824"/>
                          <a:pt x="3800" y="0"/>
                          <a:pt x="27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67" name="Google Shape;7614;p82">
                    <a:extLst>
                      <a:ext uri="{FF2B5EF4-FFF2-40B4-BE49-F238E27FC236}">
                        <a16:creationId xmlns:a16="http://schemas.microsoft.com/office/drawing/2014/main" id="{F7EE6722-53AC-4D55-9209-94DECF3DDDA0}"/>
                      </a:ext>
                    </a:extLst>
                  </p:cNvPr>
                  <p:cNvSpPr/>
                  <p:nvPr/>
                </p:nvSpPr>
                <p:spPr>
                  <a:xfrm>
                    <a:off x="5469498" y="3378334"/>
                    <a:ext cx="15227" cy="13064"/>
                  </a:xfrm>
                  <a:custGeom>
                    <a:avLst/>
                    <a:gdLst/>
                    <a:ahLst/>
                    <a:cxnLst/>
                    <a:rect l="l" t="t" r="r" b="b"/>
                    <a:pathLst>
                      <a:path w="1936" h="1661" extrusionOk="0">
                        <a:moveTo>
                          <a:pt x="1113" y="0"/>
                        </a:moveTo>
                        <a:cubicBezTo>
                          <a:pt x="375" y="0"/>
                          <a:pt x="0" y="895"/>
                          <a:pt x="520" y="1416"/>
                        </a:cubicBezTo>
                        <a:cubicBezTo>
                          <a:pt x="693" y="1585"/>
                          <a:pt x="903" y="1660"/>
                          <a:pt x="1108" y="1660"/>
                        </a:cubicBezTo>
                        <a:cubicBezTo>
                          <a:pt x="1533" y="1660"/>
                          <a:pt x="1936" y="1333"/>
                          <a:pt x="1936" y="835"/>
                        </a:cubicBezTo>
                        <a:cubicBezTo>
                          <a:pt x="1936" y="375"/>
                          <a:pt x="1573" y="0"/>
                          <a:pt x="111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4" name="Google Shape;7615;p82">
                  <a:extLst>
                    <a:ext uri="{FF2B5EF4-FFF2-40B4-BE49-F238E27FC236}">
                      <a16:creationId xmlns:a16="http://schemas.microsoft.com/office/drawing/2014/main" id="{0D7C606B-DA21-4C03-8519-DDDF9138230A}"/>
                    </a:ext>
                  </a:extLst>
                </p:cNvPr>
                <p:cNvGrpSpPr/>
                <p:nvPr/>
              </p:nvGrpSpPr>
              <p:grpSpPr>
                <a:xfrm>
                  <a:off x="4755749" y="3501516"/>
                  <a:ext cx="46246" cy="39608"/>
                  <a:chOff x="4755749" y="3501516"/>
                  <a:chExt cx="46246" cy="39608"/>
                </a:xfrm>
              </p:grpSpPr>
              <p:sp>
                <p:nvSpPr>
                  <p:cNvPr id="464" name="Google Shape;7616;p82">
                    <a:extLst>
                      <a:ext uri="{FF2B5EF4-FFF2-40B4-BE49-F238E27FC236}">
                        <a16:creationId xmlns:a16="http://schemas.microsoft.com/office/drawing/2014/main" id="{0ADB2801-9FC4-4188-8D33-688B30F3BB73}"/>
                      </a:ext>
                    </a:extLst>
                  </p:cNvPr>
                  <p:cNvSpPr/>
                  <p:nvPr/>
                </p:nvSpPr>
                <p:spPr>
                  <a:xfrm>
                    <a:off x="4755749" y="3501516"/>
                    <a:ext cx="46246" cy="39608"/>
                  </a:xfrm>
                  <a:custGeom>
                    <a:avLst/>
                    <a:gdLst/>
                    <a:ahLst/>
                    <a:cxnLst/>
                    <a:rect l="l" t="t" r="r" b="b"/>
                    <a:pathLst>
                      <a:path w="5880" h="5036" extrusionOk="0">
                        <a:moveTo>
                          <a:pt x="3345" y="0"/>
                        </a:moveTo>
                        <a:cubicBezTo>
                          <a:pt x="2727" y="0"/>
                          <a:pt x="2097" y="229"/>
                          <a:pt x="1585" y="741"/>
                        </a:cubicBezTo>
                        <a:cubicBezTo>
                          <a:pt x="0" y="2326"/>
                          <a:pt x="1125" y="5036"/>
                          <a:pt x="3363" y="5036"/>
                        </a:cubicBezTo>
                        <a:cubicBezTo>
                          <a:pt x="4754" y="5036"/>
                          <a:pt x="5879" y="3911"/>
                          <a:pt x="5879" y="2520"/>
                        </a:cubicBezTo>
                        <a:cubicBezTo>
                          <a:pt x="5879" y="1005"/>
                          <a:pt x="4638" y="0"/>
                          <a:pt x="334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65" name="Google Shape;7617;p82">
                    <a:extLst>
                      <a:ext uri="{FF2B5EF4-FFF2-40B4-BE49-F238E27FC236}">
                        <a16:creationId xmlns:a16="http://schemas.microsoft.com/office/drawing/2014/main" id="{DDCF8147-65A5-4648-A5EC-91B396C38880}"/>
                      </a:ext>
                    </a:extLst>
                  </p:cNvPr>
                  <p:cNvSpPr/>
                  <p:nvPr/>
                </p:nvSpPr>
                <p:spPr>
                  <a:xfrm>
                    <a:off x="4768687" y="3511245"/>
                    <a:ext cx="23697" cy="20221"/>
                  </a:xfrm>
                  <a:custGeom>
                    <a:avLst/>
                    <a:gdLst/>
                    <a:ahLst/>
                    <a:cxnLst/>
                    <a:rect l="l" t="t" r="r" b="b"/>
                    <a:pathLst>
                      <a:path w="3013" h="2571" extrusionOk="0">
                        <a:moveTo>
                          <a:pt x="1718" y="0"/>
                        </a:moveTo>
                        <a:cubicBezTo>
                          <a:pt x="569" y="0"/>
                          <a:pt x="0" y="1379"/>
                          <a:pt x="811" y="2190"/>
                        </a:cubicBezTo>
                        <a:cubicBezTo>
                          <a:pt x="1074" y="2453"/>
                          <a:pt x="1398" y="2571"/>
                          <a:pt x="1715" y="2571"/>
                        </a:cubicBezTo>
                        <a:cubicBezTo>
                          <a:pt x="2377" y="2571"/>
                          <a:pt x="3013" y="2059"/>
                          <a:pt x="3013" y="1283"/>
                        </a:cubicBezTo>
                        <a:cubicBezTo>
                          <a:pt x="3013" y="581"/>
                          <a:pt x="2432" y="0"/>
                          <a:pt x="1718"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5" name="Google Shape;7618;p82">
                  <a:extLst>
                    <a:ext uri="{FF2B5EF4-FFF2-40B4-BE49-F238E27FC236}">
                      <a16:creationId xmlns:a16="http://schemas.microsoft.com/office/drawing/2014/main" id="{7C350C57-4823-4FB2-82E9-6E9B20FB0913}"/>
                    </a:ext>
                  </a:extLst>
                </p:cNvPr>
                <p:cNvGrpSpPr/>
                <p:nvPr/>
              </p:nvGrpSpPr>
              <p:grpSpPr>
                <a:xfrm>
                  <a:off x="4681346" y="3485582"/>
                  <a:ext cx="37783" cy="32427"/>
                  <a:chOff x="4681346" y="3485582"/>
                  <a:chExt cx="37783" cy="32427"/>
                </a:xfrm>
              </p:grpSpPr>
              <p:sp>
                <p:nvSpPr>
                  <p:cNvPr id="462" name="Google Shape;7619;p82">
                    <a:extLst>
                      <a:ext uri="{FF2B5EF4-FFF2-40B4-BE49-F238E27FC236}">
                        <a16:creationId xmlns:a16="http://schemas.microsoft.com/office/drawing/2014/main" id="{07BEB44D-933D-4946-88A0-C4E7AFEA06B1}"/>
                      </a:ext>
                    </a:extLst>
                  </p:cNvPr>
                  <p:cNvSpPr/>
                  <p:nvPr/>
                </p:nvSpPr>
                <p:spPr>
                  <a:xfrm>
                    <a:off x="4681346" y="3485582"/>
                    <a:ext cx="37783" cy="32427"/>
                  </a:xfrm>
                  <a:custGeom>
                    <a:avLst/>
                    <a:gdLst/>
                    <a:ahLst/>
                    <a:cxnLst/>
                    <a:rect l="l" t="t" r="r" b="b"/>
                    <a:pathLst>
                      <a:path w="4804" h="4123" extrusionOk="0">
                        <a:moveTo>
                          <a:pt x="2738" y="1"/>
                        </a:moveTo>
                        <a:cubicBezTo>
                          <a:pt x="2231" y="1"/>
                          <a:pt x="1715" y="191"/>
                          <a:pt x="1295" y="614"/>
                        </a:cubicBezTo>
                        <a:cubicBezTo>
                          <a:pt x="1" y="1909"/>
                          <a:pt x="920" y="4122"/>
                          <a:pt x="2747" y="4122"/>
                        </a:cubicBezTo>
                        <a:cubicBezTo>
                          <a:pt x="3884" y="4122"/>
                          <a:pt x="4803" y="3203"/>
                          <a:pt x="4803" y="2066"/>
                        </a:cubicBezTo>
                        <a:cubicBezTo>
                          <a:pt x="4803" y="824"/>
                          <a:pt x="3793" y="1"/>
                          <a:pt x="2738"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63" name="Google Shape;7620;p82">
                    <a:extLst>
                      <a:ext uri="{FF2B5EF4-FFF2-40B4-BE49-F238E27FC236}">
                        <a16:creationId xmlns:a16="http://schemas.microsoft.com/office/drawing/2014/main" id="{1CBA830A-6881-47A1-BB38-D4EE7CDFC5FF}"/>
                      </a:ext>
                    </a:extLst>
                  </p:cNvPr>
                  <p:cNvSpPr/>
                  <p:nvPr/>
                </p:nvSpPr>
                <p:spPr>
                  <a:xfrm>
                    <a:off x="4696479" y="3495263"/>
                    <a:ext cx="13040" cy="13040"/>
                  </a:xfrm>
                  <a:custGeom>
                    <a:avLst/>
                    <a:gdLst/>
                    <a:ahLst/>
                    <a:cxnLst/>
                    <a:rect l="l" t="t" r="r" b="b"/>
                    <a:pathLst>
                      <a:path w="1658" h="1658" extrusionOk="0">
                        <a:moveTo>
                          <a:pt x="823" y="0"/>
                        </a:moveTo>
                        <a:cubicBezTo>
                          <a:pt x="363" y="0"/>
                          <a:pt x="0" y="375"/>
                          <a:pt x="0" y="835"/>
                        </a:cubicBezTo>
                        <a:cubicBezTo>
                          <a:pt x="0" y="1295"/>
                          <a:pt x="363" y="1657"/>
                          <a:pt x="823" y="1657"/>
                        </a:cubicBezTo>
                        <a:cubicBezTo>
                          <a:pt x="1282" y="1657"/>
                          <a:pt x="1657" y="1295"/>
                          <a:pt x="1657" y="835"/>
                        </a:cubicBezTo>
                        <a:cubicBezTo>
                          <a:pt x="1657" y="375"/>
                          <a:pt x="1282" y="0"/>
                          <a:pt x="82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6" name="Google Shape;7621;p82">
                  <a:extLst>
                    <a:ext uri="{FF2B5EF4-FFF2-40B4-BE49-F238E27FC236}">
                      <a16:creationId xmlns:a16="http://schemas.microsoft.com/office/drawing/2014/main" id="{DCB395C2-BB29-46FE-89ED-679C09E1C48C}"/>
                    </a:ext>
                  </a:extLst>
                </p:cNvPr>
                <p:cNvGrpSpPr/>
                <p:nvPr/>
              </p:nvGrpSpPr>
              <p:grpSpPr>
                <a:xfrm>
                  <a:off x="4767067" y="3291088"/>
                  <a:ext cx="37878" cy="32451"/>
                  <a:chOff x="4767067" y="3291088"/>
                  <a:chExt cx="37878" cy="32451"/>
                </a:xfrm>
              </p:grpSpPr>
              <p:sp>
                <p:nvSpPr>
                  <p:cNvPr id="460" name="Google Shape;7622;p82">
                    <a:extLst>
                      <a:ext uri="{FF2B5EF4-FFF2-40B4-BE49-F238E27FC236}">
                        <a16:creationId xmlns:a16="http://schemas.microsoft.com/office/drawing/2014/main" id="{C3B7470E-E0CA-459B-AD57-21B9673AE05C}"/>
                      </a:ext>
                    </a:extLst>
                  </p:cNvPr>
                  <p:cNvSpPr/>
                  <p:nvPr/>
                </p:nvSpPr>
                <p:spPr>
                  <a:xfrm>
                    <a:off x="4767067" y="3291088"/>
                    <a:ext cx="37878" cy="32451"/>
                  </a:xfrm>
                  <a:custGeom>
                    <a:avLst/>
                    <a:gdLst/>
                    <a:ahLst/>
                    <a:cxnLst/>
                    <a:rect l="l" t="t" r="r" b="b"/>
                    <a:pathLst>
                      <a:path w="4816" h="4126" extrusionOk="0">
                        <a:moveTo>
                          <a:pt x="2739" y="0"/>
                        </a:moveTo>
                        <a:cubicBezTo>
                          <a:pt x="2233" y="0"/>
                          <a:pt x="1717" y="188"/>
                          <a:pt x="1295" y="605"/>
                        </a:cubicBezTo>
                        <a:cubicBezTo>
                          <a:pt x="1" y="1900"/>
                          <a:pt x="920" y="4126"/>
                          <a:pt x="2759" y="4126"/>
                        </a:cubicBezTo>
                        <a:cubicBezTo>
                          <a:pt x="3884" y="4113"/>
                          <a:pt x="4803" y="3206"/>
                          <a:pt x="4815" y="2069"/>
                        </a:cubicBezTo>
                        <a:cubicBezTo>
                          <a:pt x="4815" y="824"/>
                          <a:pt x="3800" y="0"/>
                          <a:pt x="2739"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61" name="Google Shape;7623;p82">
                    <a:extLst>
                      <a:ext uri="{FF2B5EF4-FFF2-40B4-BE49-F238E27FC236}">
                        <a16:creationId xmlns:a16="http://schemas.microsoft.com/office/drawing/2014/main" id="{EC847A63-632D-4F3B-B304-641CC5F77E35}"/>
                      </a:ext>
                    </a:extLst>
                  </p:cNvPr>
                  <p:cNvSpPr/>
                  <p:nvPr/>
                </p:nvSpPr>
                <p:spPr>
                  <a:xfrm>
                    <a:off x="4780036" y="3300888"/>
                    <a:ext cx="15203" cy="13009"/>
                  </a:xfrm>
                  <a:custGeom>
                    <a:avLst/>
                    <a:gdLst/>
                    <a:ahLst/>
                    <a:cxnLst/>
                    <a:rect l="l" t="t" r="r" b="b"/>
                    <a:pathLst>
                      <a:path w="1933" h="1654" extrusionOk="0">
                        <a:moveTo>
                          <a:pt x="1131" y="0"/>
                        </a:moveTo>
                        <a:cubicBezTo>
                          <a:pt x="1124" y="0"/>
                          <a:pt x="1117" y="0"/>
                          <a:pt x="1110" y="1"/>
                        </a:cubicBezTo>
                        <a:cubicBezTo>
                          <a:pt x="1105" y="0"/>
                          <a:pt x="1100" y="0"/>
                          <a:pt x="1095" y="0"/>
                        </a:cubicBezTo>
                        <a:cubicBezTo>
                          <a:pt x="367" y="0"/>
                          <a:pt x="0" y="887"/>
                          <a:pt x="517" y="1404"/>
                        </a:cubicBezTo>
                        <a:cubicBezTo>
                          <a:pt x="686" y="1577"/>
                          <a:pt x="895" y="1654"/>
                          <a:pt x="1100" y="1654"/>
                        </a:cubicBezTo>
                        <a:cubicBezTo>
                          <a:pt x="1525" y="1654"/>
                          <a:pt x="1932" y="1321"/>
                          <a:pt x="1932" y="823"/>
                        </a:cubicBezTo>
                        <a:cubicBezTo>
                          <a:pt x="1932" y="371"/>
                          <a:pt x="1569" y="0"/>
                          <a:pt x="113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7" name="Google Shape;7624;p82">
                  <a:extLst>
                    <a:ext uri="{FF2B5EF4-FFF2-40B4-BE49-F238E27FC236}">
                      <a16:creationId xmlns:a16="http://schemas.microsoft.com/office/drawing/2014/main" id="{128B3D94-A3E1-4EF9-ABA3-7B506E1BE27F}"/>
                    </a:ext>
                  </a:extLst>
                </p:cNvPr>
                <p:cNvGrpSpPr/>
                <p:nvPr/>
              </p:nvGrpSpPr>
              <p:grpSpPr>
                <a:xfrm>
                  <a:off x="4687819" y="3405539"/>
                  <a:ext cx="37776" cy="32451"/>
                  <a:chOff x="4687819" y="3405539"/>
                  <a:chExt cx="37776" cy="32451"/>
                </a:xfrm>
              </p:grpSpPr>
              <p:sp>
                <p:nvSpPr>
                  <p:cNvPr id="458" name="Google Shape;7625;p82">
                    <a:extLst>
                      <a:ext uri="{FF2B5EF4-FFF2-40B4-BE49-F238E27FC236}">
                        <a16:creationId xmlns:a16="http://schemas.microsoft.com/office/drawing/2014/main" id="{52CF12AF-6487-436E-8D59-43123CC605F3}"/>
                      </a:ext>
                    </a:extLst>
                  </p:cNvPr>
                  <p:cNvSpPr/>
                  <p:nvPr/>
                </p:nvSpPr>
                <p:spPr>
                  <a:xfrm>
                    <a:off x="4687819" y="3405539"/>
                    <a:ext cx="37776" cy="32451"/>
                  </a:xfrm>
                  <a:custGeom>
                    <a:avLst/>
                    <a:gdLst/>
                    <a:ahLst/>
                    <a:cxnLst/>
                    <a:rect l="l" t="t" r="r" b="b"/>
                    <a:pathLst>
                      <a:path w="4803" h="4126" extrusionOk="0">
                        <a:moveTo>
                          <a:pt x="2730" y="1"/>
                        </a:moveTo>
                        <a:cubicBezTo>
                          <a:pt x="2226" y="1"/>
                          <a:pt x="1712" y="188"/>
                          <a:pt x="1295" y="606"/>
                        </a:cubicBezTo>
                        <a:cubicBezTo>
                          <a:pt x="0" y="1912"/>
                          <a:pt x="920" y="4126"/>
                          <a:pt x="2758" y="4126"/>
                        </a:cubicBezTo>
                        <a:cubicBezTo>
                          <a:pt x="3883" y="4114"/>
                          <a:pt x="4803" y="3195"/>
                          <a:pt x="4803" y="2070"/>
                        </a:cubicBezTo>
                        <a:cubicBezTo>
                          <a:pt x="4803" y="824"/>
                          <a:pt x="3787" y="1"/>
                          <a:pt x="2730"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59" name="Google Shape;7626;p82">
                    <a:extLst>
                      <a:ext uri="{FF2B5EF4-FFF2-40B4-BE49-F238E27FC236}">
                        <a16:creationId xmlns:a16="http://schemas.microsoft.com/office/drawing/2014/main" id="{89B924B6-10C0-4BA2-8BC5-0A9AF615A8A8}"/>
                      </a:ext>
                    </a:extLst>
                  </p:cNvPr>
                  <p:cNvSpPr/>
                  <p:nvPr/>
                </p:nvSpPr>
                <p:spPr>
                  <a:xfrm>
                    <a:off x="4702944" y="3415245"/>
                    <a:ext cx="13040" cy="13048"/>
                  </a:xfrm>
                  <a:custGeom>
                    <a:avLst/>
                    <a:gdLst/>
                    <a:ahLst/>
                    <a:cxnLst/>
                    <a:rect l="l" t="t" r="r" b="b"/>
                    <a:pathLst>
                      <a:path w="1658" h="1659" extrusionOk="0">
                        <a:moveTo>
                          <a:pt x="823" y="1"/>
                        </a:moveTo>
                        <a:cubicBezTo>
                          <a:pt x="376" y="1"/>
                          <a:pt x="1" y="376"/>
                          <a:pt x="1" y="836"/>
                        </a:cubicBezTo>
                        <a:cubicBezTo>
                          <a:pt x="1" y="1295"/>
                          <a:pt x="376" y="1658"/>
                          <a:pt x="823" y="1658"/>
                        </a:cubicBezTo>
                        <a:cubicBezTo>
                          <a:pt x="1283" y="1658"/>
                          <a:pt x="1658" y="1295"/>
                          <a:pt x="1658" y="836"/>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8" name="Google Shape;7627;p82">
                  <a:extLst>
                    <a:ext uri="{FF2B5EF4-FFF2-40B4-BE49-F238E27FC236}">
                      <a16:creationId xmlns:a16="http://schemas.microsoft.com/office/drawing/2014/main" id="{CE97DDCC-8F0E-4D5E-A1B4-D2DA62DFF1D0}"/>
                    </a:ext>
                  </a:extLst>
                </p:cNvPr>
                <p:cNvGrpSpPr/>
                <p:nvPr/>
              </p:nvGrpSpPr>
              <p:grpSpPr>
                <a:xfrm>
                  <a:off x="4923101" y="3444809"/>
                  <a:ext cx="52813" cy="45318"/>
                  <a:chOff x="4923101" y="3444809"/>
                  <a:chExt cx="52813" cy="45318"/>
                </a:xfrm>
              </p:grpSpPr>
              <p:sp>
                <p:nvSpPr>
                  <p:cNvPr id="456" name="Google Shape;7628;p82">
                    <a:extLst>
                      <a:ext uri="{FF2B5EF4-FFF2-40B4-BE49-F238E27FC236}">
                        <a16:creationId xmlns:a16="http://schemas.microsoft.com/office/drawing/2014/main" id="{75EA24B2-6BD1-4C68-885E-76282C3D6765}"/>
                      </a:ext>
                    </a:extLst>
                  </p:cNvPr>
                  <p:cNvSpPr/>
                  <p:nvPr/>
                </p:nvSpPr>
                <p:spPr>
                  <a:xfrm>
                    <a:off x="4923101" y="3444809"/>
                    <a:ext cx="52813" cy="45318"/>
                  </a:xfrm>
                  <a:custGeom>
                    <a:avLst/>
                    <a:gdLst/>
                    <a:ahLst/>
                    <a:cxnLst/>
                    <a:rect l="l" t="t" r="r" b="b"/>
                    <a:pathLst>
                      <a:path w="6715" h="5762" extrusionOk="0">
                        <a:moveTo>
                          <a:pt x="3823" y="1"/>
                        </a:moveTo>
                        <a:cubicBezTo>
                          <a:pt x="3117" y="1"/>
                          <a:pt x="2398" y="263"/>
                          <a:pt x="1815" y="851"/>
                        </a:cubicBezTo>
                        <a:cubicBezTo>
                          <a:pt x="1" y="2665"/>
                          <a:pt x="1283" y="5762"/>
                          <a:pt x="3847" y="5762"/>
                        </a:cubicBezTo>
                        <a:cubicBezTo>
                          <a:pt x="5432" y="5762"/>
                          <a:pt x="6714" y="4468"/>
                          <a:pt x="6714" y="2883"/>
                        </a:cubicBezTo>
                        <a:cubicBezTo>
                          <a:pt x="6714" y="1148"/>
                          <a:pt x="5298" y="1"/>
                          <a:pt x="382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57" name="Google Shape;7629;p82">
                    <a:extLst>
                      <a:ext uri="{FF2B5EF4-FFF2-40B4-BE49-F238E27FC236}">
                        <a16:creationId xmlns:a16="http://schemas.microsoft.com/office/drawing/2014/main" id="{7322775A-0E9E-4F94-83CD-1AB2E0647B88}"/>
                      </a:ext>
                    </a:extLst>
                  </p:cNvPr>
                  <p:cNvSpPr/>
                  <p:nvPr/>
                </p:nvSpPr>
                <p:spPr>
                  <a:xfrm>
                    <a:off x="4936039" y="3454538"/>
                    <a:ext cx="30265" cy="25915"/>
                  </a:xfrm>
                  <a:custGeom>
                    <a:avLst/>
                    <a:gdLst/>
                    <a:ahLst/>
                    <a:cxnLst/>
                    <a:rect l="l" t="t" r="r" b="b"/>
                    <a:pathLst>
                      <a:path w="3848" h="3295" extrusionOk="0">
                        <a:moveTo>
                          <a:pt x="2202" y="1"/>
                        </a:moveTo>
                        <a:cubicBezTo>
                          <a:pt x="727" y="1"/>
                          <a:pt x="1" y="1779"/>
                          <a:pt x="1029" y="2807"/>
                        </a:cubicBezTo>
                        <a:cubicBezTo>
                          <a:pt x="1365" y="3144"/>
                          <a:pt x="1779" y="3294"/>
                          <a:pt x="2185" y="3294"/>
                        </a:cubicBezTo>
                        <a:cubicBezTo>
                          <a:pt x="3034" y="3294"/>
                          <a:pt x="3847" y="2636"/>
                          <a:pt x="3847" y="1646"/>
                        </a:cubicBezTo>
                        <a:cubicBezTo>
                          <a:pt x="3847" y="739"/>
                          <a:pt x="3110" y="1"/>
                          <a:pt x="220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9" name="Google Shape;7630;p82">
                  <a:extLst>
                    <a:ext uri="{FF2B5EF4-FFF2-40B4-BE49-F238E27FC236}">
                      <a16:creationId xmlns:a16="http://schemas.microsoft.com/office/drawing/2014/main" id="{FEB1B9AE-0515-48F5-A2BD-2E9207DCA6F8}"/>
                    </a:ext>
                  </a:extLst>
                </p:cNvPr>
                <p:cNvGrpSpPr/>
                <p:nvPr/>
              </p:nvGrpSpPr>
              <p:grpSpPr>
                <a:xfrm>
                  <a:off x="4846040" y="3654750"/>
                  <a:ext cx="31405" cy="26993"/>
                  <a:chOff x="4846040" y="3654750"/>
                  <a:chExt cx="31405" cy="26993"/>
                </a:xfrm>
              </p:grpSpPr>
              <p:sp>
                <p:nvSpPr>
                  <p:cNvPr id="454" name="Google Shape;7631;p82">
                    <a:extLst>
                      <a:ext uri="{FF2B5EF4-FFF2-40B4-BE49-F238E27FC236}">
                        <a16:creationId xmlns:a16="http://schemas.microsoft.com/office/drawing/2014/main" id="{FE4CF6A4-B740-4F11-8376-BAB20BA21D97}"/>
                      </a:ext>
                    </a:extLst>
                  </p:cNvPr>
                  <p:cNvSpPr/>
                  <p:nvPr/>
                </p:nvSpPr>
                <p:spPr>
                  <a:xfrm>
                    <a:off x="4846040" y="3654750"/>
                    <a:ext cx="31405" cy="26993"/>
                  </a:xfrm>
                  <a:custGeom>
                    <a:avLst/>
                    <a:gdLst/>
                    <a:ahLst/>
                    <a:cxnLst/>
                    <a:rect l="l" t="t" r="r" b="b"/>
                    <a:pathLst>
                      <a:path w="3993" h="3432" extrusionOk="0">
                        <a:moveTo>
                          <a:pt x="2272" y="0"/>
                        </a:moveTo>
                        <a:cubicBezTo>
                          <a:pt x="1853" y="0"/>
                          <a:pt x="1425" y="156"/>
                          <a:pt x="1077" y="504"/>
                        </a:cubicBezTo>
                        <a:cubicBezTo>
                          <a:pt x="0" y="1581"/>
                          <a:pt x="750" y="3432"/>
                          <a:pt x="2274" y="3432"/>
                        </a:cubicBezTo>
                        <a:cubicBezTo>
                          <a:pt x="3218" y="3432"/>
                          <a:pt x="3992" y="2658"/>
                          <a:pt x="3992" y="1714"/>
                        </a:cubicBezTo>
                        <a:cubicBezTo>
                          <a:pt x="3992" y="683"/>
                          <a:pt x="3150" y="0"/>
                          <a:pt x="227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55" name="Google Shape;7632;p82">
                    <a:extLst>
                      <a:ext uri="{FF2B5EF4-FFF2-40B4-BE49-F238E27FC236}">
                        <a16:creationId xmlns:a16="http://schemas.microsoft.com/office/drawing/2014/main" id="{45865675-32CD-45D5-9B1C-E419F9C0C079}"/>
                      </a:ext>
                    </a:extLst>
                  </p:cNvPr>
                  <p:cNvSpPr/>
                  <p:nvPr/>
                </p:nvSpPr>
                <p:spPr>
                  <a:xfrm>
                    <a:off x="4858883" y="3664424"/>
                    <a:ext cx="8856" cy="7676"/>
                  </a:xfrm>
                  <a:custGeom>
                    <a:avLst/>
                    <a:gdLst/>
                    <a:ahLst/>
                    <a:cxnLst/>
                    <a:rect l="l" t="t" r="r" b="b"/>
                    <a:pathLst>
                      <a:path w="1126" h="976" extrusionOk="0">
                        <a:moveTo>
                          <a:pt x="641" y="0"/>
                        </a:moveTo>
                        <a:cubicBezTo>
                          <a:pt x="218" y="0"/>
                          <a:pt x="0" y="520"/>
                          <a:pt x="303" y="835"/>
                        </a:cubicBezTo>
                        <a:cubicBezTo>
                          <a:pt x="400"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0" name="Google Shape;7633;p82">
                  <a:extLst>
                    <a:ext uri="{FF2B5EF4-FFF2-40B4-BE49-F238E27FC236}">
                      <a16:creationId xmlns:a16="http://schemas.microsoft.com/office/drawing/2014/main" id="{88E86108-AB7A-480A-A1FC-A6DD4BC63DF2}"/>
                    </a:ext>
                  </a:extLst>
                </p:cNvPr>
                <p:cNvGrpSpPr/>
                <p:nvPr/>
              </p:nvGrpSpPr>
              <p:grpSpPr>
                <a:xfrm>
                  <a:off x="4925673" y="3691700"/>
                  <a:ext cx="40253" cy="34472"/>
                  <a:chOff x="4925673" y="3691700"/>
                  <a:chExt cx="40253" cy="34472"/>
                </a:xfrm>
              </p:grpSpPr>
              <p:sp>
                <p:nvSpPr>
                  <p:cNvPr id="452" name="Google Shape;7634;p82">
                    <a:extLst>
                      <a:ext uri="{FF2B5EF4-FFF2-40B4-BE49-F238E27FC236}">
                        <a16:creationId xmlns:a16="http://schemas.microsoft.com/office/drawing/2014/main" id="{B18EBB5B-5B45-465D-8908-AB17100E9875}"/>
                      </a:ext>
                    </a:extLst>
                  </p:cNvPr>
                  <p:cNvSpPr/>
                  <p:nvPr/>
                </p:nvSpPr>
                <p:spPr>
                  <a:xfrm>
                    <a:off x="4925673" y="3691700"/>
                    <a:ext cx="40253" cy="34472"/>
                  </a:xfrm>
                  <a:custGeom>
                    <a:avLst/>
                    <a:gdLst/>
                    <a:ahLst/>
                    <a:cxnLst/>
                    <a:rect l="l" t="t" r="r" b="b"/>
                    <a:pathLst>
                      <a:path w="5118" h="4383" extrusionOk="0">
                        <a:moveTo>
                          <a:pt x="2908" y="0"/>
                        </a:moveTo>
                        <a:cubicBezTo>
                          <a:pt x="2371" y="0"/>
                          <a:pt x="1825" y="200"/>
                          <a:pt x="1379" y="645"/>
                        </a:cubicBezTo>
                        <a:cubicBezTo>
                          <a:pt x="0" y="2024"/>
                          <a:pt x="968" y="4383"/>
                          <a:pt x="2915" y="4383"/>
                        </a:cubicBezTo>
                        <a:cubicBezTo>
                          <a:pt x="4125" y="4383"/>
                          <a:pt x="5105" y="3403"/>
                          <a:pt x="5117" y="2193"/>
                        </a:cubicBezTo>
                        <a:cubicBezTo>
                          <a:pt x="5109" y="875"/>
                          <a:pt x="4031" y="0"/>
                          <a:pt x="290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53" name="Google Shape;7635;p82">
                    <a:extLst>
                      <a:ext uri="{FF2B5EF4-FFF2-40B4-BE49-F238E27FC236}">
                        <a16:creationId xmlns:a16="http://schemas.microsoft.com/office/drawing/2014/main" id="{92B57288-318A-453E-A041-BFF9E30AB78A}"/>
                      </a:ext>
                    </a:extLst>
                  </p:cNvPr>
                  <p:cNvSpPr/>
                  <p:nvPr/>
                </p:nvSpPr>
                <p:spPr>
                  <a:xfrm>
                    <a:off x="4938516" y="3701334"/>
                    <a:ext cx="17704" cy="15187"/>
                  </a:xfrm>
                  <a:custGeom>
                    <a:avLst/>
                    <a:gdLst/>
                    <a:ahLst/>
                    <a:cxnLst/>
                    <a:rect l="l" t="t" r="r" b="b"/>
                    <a:pathLst>
                      <a:path w="2251" h="1931" extrusionOk="0">
                        <a:moveTo>
                          <a:pt x="1295" y="1"/>
                        </a:moveTo>
                        <a:cubicBezTo>
                          <a:pt x="436" y="1"/>
                          <a:pt x="0" y="1041"/>
                          <a:pt x="605" y="1646"/>
                        </a:cubicBezTo>
                        <a:cubicBezTo>
                          <a:pt x="801" y="1842"/>
                          <a:pt x="1043" y="1930"/>
                          <a:pt x="1281" y="1930"/>
                        </a:cubicBezTo>
                        <a:cubicBezTo>
                          <a:pt x="1775" y="1930"/>
                          <a:pt x="2250" y="1549"/>
                          <a:pt x="2250" y="968"/>
                        </a:cubicBezTo>
                        <a:cubicBezTo>
                          <a:pt x="2250" y="436"/>
                          <a:pt x="1827" y="1"/>
                          <a:pt x="129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1" name="Google Shape;7636;p82">
                  <a:extLst>
                    <a:ext uri="{FF2B5EF4-FFF2-40B4-BE49-F238E27FC236}">
                      <a16:creationId xmlns:a16="http://schemas.microsoft.com/office/drawing/2014/main" id="{3EE54FA5-9DE2-4AA3-944A-90028D1B0D3F}"/>
                    </a:ext>
                  </a:extLst>
                </p:cNvPr>
                <p:cNvGrpSpPr/>
                <p:nvPr/>
              </p:nvGrpSpPr>
              <p:grpSpPr>
                <a:xfrm>
                  <a:off x="4894653" y="3740848"/>
                  <a:ext cx="31405" cy="26906"/>
                  <a:chOff x="4894653" y="3740848"/>
                  <a:chExt cx="31405" cy="26906"/>
                </a:xfrm>
              </p:grpSpPr>
              <p:sp>
                <p:nvSpPr>
                  <p:cNvPr id="450" name="Google Shape;7637;p82">
                    <a:extLst>
                      <a:ext uri="{FF2B5EF4-FFF2-40B4-BE49-F238E27FC236}">
                        <a16:creationId xmlns:a16="http://schemas.microsoft.com/office/drawing/2014/main" id="{69F5D630-8509-4298-8240-ED35883FA9F4}"/>
                      </a:ext>
                    </a:extLst>
                  </p:cNvPr>
                  <p:cNvSpPr/>
                  <p:nvPr/>
                </p:nvSpPr>
                <p:spPr>
                  <a:xfrm>
                    <a:off x="4894653" y="3740848"/>
                    <a:ext cx="31405" cy="26906"/>
                  </a:xfrm>
                  <a:custGeom>
                    <a:avLst/>
                    <a:gdLst/>
                    <a:ahLst/>
                    <a:cxnLst/>
                    <a:rect l="l" t="t" r="r" b="b"/>
                    <a:pathLst>
                      <a:path w="3993" h="3421" extrusionOk="0">
                        <a:moveTo>
                          <a:pt x="2273" y="1"/>
                        </a:moveTo>
                        <a:cubicBezTo>
                          <a:pt x="1853" y="1"/>
                          <a:pt x="1425" y="157"/>
                          <a:pt x="1077" y="505"/>
                        </a:cubicBezTo>
                        <a:cubicBezTo>
                          <a:pt x="1" y="1582"/>
                          <a:pt x="763" y="3420"/>
                          <a:pt x="2287" y="3420"/>
                        </a:cubicBezTo>
                        <a:cubicBezTo>
                          <a:pt x="3230" y="3420"/>
                          <a:pt x="3993" y="2658"/>
                          <a:pt x="3993" y="1715"/>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51" name="Google Shape;7638;p82">
                    <a:extLst>
                      <a:ext uri="{FF2B5EF4-FFF2-40B4-BE49-F238E27FC236}">
                        <a16:creationId xmlns:a16="http://schemas.microsoft.com/office/drawing/2014/main" id="{0E6FFC48-F561-43D5-9ABB-E5104D988954}"/>
                      </a:ext>
                    </a:extLst>
                  </p:cNvPr>
                  <p:cNvSpPr/>
                  <p:nvPr/>
                </p:nvSpPr>
                <p:spPr>
                  <a:xfrm>
                    <a:off x="4907497" y="3750522"/>
                    <a:ext cx="8950" cy="7605"/>
                  </a:xfrm>
                  <a:custGeom>
                    <a:avLst/>
                    <a:gdLst/>
                    <a:ahLst/>
                    <a:cxnLst/>
                    <a:rect l="l" t="t" r="r" b="b"/>
                    <a:pathLst>
                      <a:path w="1138" h="967" extrusionOk="0">
                        <a:moveTo>
                          <a:pt x="654" y="1"/>
                        </a:moveTo>
                        <a:cubicBezTo>
                          <a:pt x="218" y="1"/>
                          <a:pt x="1" y="521"/>
                          <a:pt x="303" y="823"/>
                        </a:cubicBezTo>
                        <a:cubicBezTo>
                          <a:pt x="406" y="922"/>
                          <a:pt x="531" y="967"/>
                          <a:pt x="652"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2" name="Google Shape;7639;p82">
                  <a:extLst>
                    <a:ext uri="{FF2B5EF4-FFF2-40B4-BE49-F238E27FC236}">
                      <a16:creationId xmlns:a16="http://schemas.microsoft.com/office/drawing/2014/main" id="{B5E5921E-714E-4D13-9ADD-1D8A73C4A4BB}"/>
                    </a:ext>
                  </a:extLst>
                </p:cNvPr>
                <p:cNvGrpSpPr/>
                <p:nvPr/>
              </p:nvGrpSpPr>
              <p:grpSpPr>
                <a:xfrm>
                  <a:off x="4962300" y="3696348"/>
                  <a:ext cx="38255" cy="32773"/>
                  <a:chOff x="4962300" y="3696348"/>
                  <a:chExt cx="38255" cy="32773"/>
                </a:xfrm>
              </p:grpSpPr>
              <p:sp>
                <p:nvSpPr>
                  <p:cNvPr id="448" name="Google Shape;7640;p82">
                    <a:extLst>
                      <a:ext uri="{FF2B5EF4-FFF2-40B4-BE49-F238E27FC236}">
                        <a16:creationId xmlns:a16="http://schemas.microsoft.com/office/drawing/2014/main" id="{0990BACD-6C70-4BD6-A7E9-578F005D36F8}"/>
                      </a:ext>
                    </a:extLst>
                  </p:cNvPr>
                  <p:cNvSpPr/>
                  <p:nvPr/>
                </p:nvSpPr>
                <p:spPr>
                  <a:xfrm>
                    <a:off x="4962300" y="3696348"/>
                    <a:ext cx="38255" cy="32773"/>
                  </a:xfrm>
                  <a:custGeom>
                    <a:avLst/>
                    <a:gdLst/>
                    <a:ahLst/>
                    <a:cxnLst/>
                    <a:rect l="l" t="t" r="r" b="b"/>
                    <a:pathLst>
                      <a:path w="4864" h="4167" extrusionOk="0">
                        <a:moveTo>
                          <a:pt x="2767" y="1"/>
                        </a:moveTo>
                        <a:cubicBezTo>
                          <a:pt x="2259" y="1"/>
                          <a:pt x="1740" y="189"/>
                          <a:pt x="1319" y="611"/>
                        </a:cubicBezTo>
                        <a:cubicBezTo>
                          <a:pt x="0" y="1929"/>
                          <a:pt x="932" y="4167"/>
                          <a:pt x="2783" y="4167"/>
                        </a:cubicBezTo>
                        <a:cubicBezTo>
                          <a:pt x="3932" y="4167"/>
                          <a:pt x="4863" y="3236"/>
                          <a:pt x="4863" y="2086"/>
                        </a:cubicBezTo>
                        <a:cubicBezTo>
                          <a:pt x="4863" y="833"/>
                          <a:pt x="3836" y="1"/>
                          <a:pt x="276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49" name="Google Shape;7641;p82">
                    <a:extLst>
                      <a:ext uri="{FF2B5EF4-FFF2-40B4-BE49-F238E27FC236}">
                        <a16:creationId xmlns:a16="http://schemas.microsoft.com/office/drawing/2014/main" id="{F1E5448C-529C-48F6-803C-D96C154CC22D}"/>
                      </a:ext>
                    </a:extLst>
                  </p:cNvPr>
                  <p:cNvSpPr/>
                  <p:nvPr/>
                </p:nvSpPr>
                <p:spPr>
                  <a:xfrm>
                    <a:off x="4975238" y="3706093"/>
                    <a:ext cx="15612" cy="13386"/>
                  </a:xfrm>
                  <a:custGeom>
                    <a:avLst/>
                    <a:gdLst/>
                    <a:ahLst/>
                    <a:cxnLst/>
                    <a:rect l="l" t="t" r="r" b="b"/>
                    <a:pathLst>
                      <a:path w="1985" h="1702" extrusionOk="0">
                        <a:moveTo>
                          <a:pt x="1138" y="1"/>
                        </a:moveTo>
                        <a:cubicBezTo>
                          <a:pt x="388" y="1"/>
                          <a:pt x="1" y="908"/>
                          <a:pt x="533" y="1452"/>
                        </a:cubicBezTo>
                        <a:cubicBezTo>
                          <a:pt x="709" y="1624"/>
                          <a:pt x="923" y="1702"/>
                          <a:pt x="1132" y="1702"/>
                        </a:cubicBezTo>
                        <a:cubicBezTo>
                          <a:pt x="1569" y="1702"/>
                          <a:pt x="1984" y="1363"/>
                          <a:pt x="1984" y="847"/>
                        </a:cubicBezTo>
                        <a:cubicBezTo>
                          <a:pt x="1984" y="376"/>
                          <a:pt x="1609" y="1"/>
                          <a:pt x="1138"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3" name="Google Shape;7642;p82">
                  <a:extLst>
                    <a:ext uri="{FF2B5EF4-FFF2-40B4-BE49-F238E27FC236}">
                      <a16:creationId xmlns:a16="http://schemas.microsoft.com/office/drawing/2014/main" id="{0B3EBC5F-AEDD-43A8-BF92-7AF547E09A23}"/>
                    </a:ext>
                  </a:extLst>
                </p:cNvPr>
                <p:cNvGrpSpPr/>
                <p:nvPr/>
              </p:nvGrpSpPr>
              <p:grpSpPr>
                <a:xfrm>
                  <a:off x="4980185" y="3743349"/>
                  <a:ext cx="31499" cy="26969"/>
                  <a:chOff x="4980185" y="3743349"/>
                  <a:chExt cx="31499" cy="26969"/>
                </a:xfrm>
              </p:grpSpPr>
              <p:sp>
                <p:nvSpPr>
                  <p:cNvPr id="446" name="Google Shape;7643;p82">
                    <a:extLst>
                      <a:ext uri="{FF2B5EF4-FFF2-40B4-BE49-F238E27FC236}">
                        <a16:creationId xmlns:a16="http://schemas.microsoft.com/office/drawing/2014/main" id="{727F21A3-FBA6-4AC6-B23C-A2AEAC25CDB7}"/>
                      </a:ext>
                    </a:extLst>
                  </p:cNvPr>
                  <p:cNvSpPr/>
                  <p:nvPr/>
                </p:nvSpPr>
                <p:spPr>
                  <a:xfrm>
                    <a:off x="4980185" y="3743349"/>
                    <a:ext cx="31499" cy="26969"/>
                  </a:xfrm>
                  <a:custGeom>
                    <a:avLst/>
                    <a:gdLst/>
                    <a:ahLst/>
                    <a:cxnLst/>
                    <a:rect l="l" t="t" r="r" b="b"/>
                    <a:pathLst>
                      <a:path w="4005" h="3429" extrusionOk="0">
                        <a:moveTo>
                          <a:pt x="2274" y="0"/>
                        </a:moveTo>
                        <a:cubicBezTo>
                          <a:pt x="1855" y="0"/>
                          <a:pt x="1427" y="155"/>
                          <a:pt x="1077" y="501"/>
                        </a:cubicBezTo>
                        <a:cubicBezTo>
                          <a:pt x="1" y="1578"/>
                          <a:pt x="763" y="3429"/>
                          <a:pt x="2287" y="3429"/>
                        </a:cubicBezTo>
                        <a:cubicBezTo>
                          <a:pt x="3230" y="3429"/>
                          <a:pt x="3993" y="2667"/>
                          <a:pt x="4005" y="1723"/>
                        </a:cubicBezTo>
                        <a:cubicBezTo>
                          <a:pt x="4005" y="689"/>
                          <a:pt x="3158" y="0"/>
                          <a:pt x="2274"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47" name="Google Shape;7644;p82">
                    <a:extLst>
                      <a:ext uri="{FF2B5EF4-FFF2-40B4-BE49-F238E27FC236}">
                        <a16:creationId xmlns:a16="http://schemas.microsoft.com/office/drawing/2014/main" id="{FAF19A68-5FFB-4F6D-BD64-2DE166F7B8E6}"/>
                      </a:ext>
                    </a:extLst>
                  </p:cNvPr>
                  <p:cNvSpPr/>
                  <p:nvPr/>
                </p:nvSpPr>
                <p:spPr>
                  <a:xfrm>
                    <a:off x="4993123" y="3753094"/>
                    <a:ext cx="8856" cy="7605"/>
                  </a:xfrm>
                  <a:custGeom>
                    <a:avLst/>
                    <a:gdLst/>
                    <a:ahLst/>
                    <a:cxnLst/>
                    <a:rect l="l" t="t" r="r" b="b"/>
                    <a:pathLst>
                      <a:path w="1126" h="967" extrusionOk="0">
                        <a:moveTo>
                          <a:pt x="642" y="0"/>
                        </a:moveTo>
                        <a:cubicBezTo>
                          <a:pt x="206" y="0"/>
                          <a:pt x="1" y="521"/>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4" name="Google Shape;7645;p82">
                  <a:extLst>
                    <a:ext uri="{FF2B5EF4-FFF2-40B4-BE49-F238E27FC236}">
                      <a16:creationId xmlns:a16="http://schemas.microsoft.com/office/drawing/2014/main" id="{E6F14DEC-B031-420E-AE0B-D024D3307A7F}"/>
                    </a:ext>
                  </a:extLst>
                </p:cNvPr>
                <p:cNvGrpSpPr/>
                <p:nvPr/>
              </p:nvGrpSpPr>
              <p:grpSpPr>
                <a:xfrm>
                  <a:off x="5013768" y="3734312"/>
                  <a:ext cx="31499" cy="26969"/>
                  <a:chOff x="5013768" y="3734312"/>
                  <a:chExt cx="31499" cy="26969"/>
                </a:xfrm>
              </p:grpSpPr>
              <p:sp>
                <p:nvSpPr>
                  <p:cNvPr id="444" name="Google Shape;7646;p82">
                    <a:extLst>
                      <a:ext uri="{FF2B5EF4-FFF2-40B4-BE49-F238E27FC236}">
                        <a16:creationId xmlns:a16="http://schemas.microsoft.com/office/drawing/2014/main" id="{37118C7B-6ED1-47B9-AEA8-740A3E51E443}"/>
                      </a:ext>
                    </a:extLst>
                  </p:cNvPr>
                  <p:cNvSpPr/>
                  <p:nvPr/>
                </p:nvSpPr>
                <p:spPr>
                  <a:xfrm>
                    <a:off x="5013768" y="3734312"/>
                    <a:ext cx="31499" cy="26969"/>
                  </a:xfrm>
                  <a:custGeom>
                    <a:avLst/>
                    <a:gdLst/>
                    <a:ahLst/>
                    <a:cxnLst/>
                    <a:rect l="l" t="t" r="r" b="b"/>
                    <a:pathLst>
                      <a:path w="4005" h="3429" extrusionOk="0">
                        <a:moveTo>
                          <a:pt x="2281" y="1"/>
                        </a:moveTo>
                        <a:cubicBezTo>
                          <a:pt x="1858" y="1"/>
                          <a:pt x="1428" y="159"/>
                          <a:pt x="1077" y="513"/>
                        </a:cubicBezTo>
                        <a:cubicBezTo>
                          <a:pt x="1" y="1590"/>
                          <a:pt x="775" y="3429"/>
                          <a:pt x="2299" y="3429"/>
                        </a:cubicBezTo>
                        <a:cubicBezTo>
                          <a:pt x="3231" y="3417"/>
                          <a:pt x="3993" y="2655"/>
                          <a:pt x="4005" y="1711"/>
                        </a:cubicBezTo>
                        <a:cubicBezTo>
                          <a:pt x="3997" y="682"/>
                          <a:pt x="3157" y="1"/>
                          <a:pt x="2281"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45" name="Google Shape;7647;p82">
                    <a:extLst>
                      <a:ext uri="{FF2B5EF4-FFF2-40B4-BE49-F238E27FC236}">
                        <a16:creationId xmlns:a16="http://schemas.microsoft.com/office/drawing/2014/main" id="{35DAD30D-B72F-4C88-A195-C9B90D99AEA9}"/>
                      </a:ext>
                    </a:extLst>
                  </p:cNvPr>
                  <p:cNvSpPr/>
                  <p:nvPr/>
                </p:nvSpPr>
                <p:spPr>
                  <a:xfrm>
                    <a:off x="5028043" y="3743963"/>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5" name="Google Shape;7648;p82">
                  <a:extLst>
                    <a:ext uri="{FF2B5EF4-FFF2-40B4-BE49-F238E27FC236}">
                      <a16:creationId xmlns:a16="http://schemas.microsoft.com/office/drawing/2014/main" id="{42590236-65B2-4EE7-989C-5B465FC52293}"/>
                    </a:ext>
                  </a:extLst>
                </p:cNvPr>
                <p:cNvGrpSpPr/>
                <p:nvPr/>
              </p:nvGrpSpPr>
              <p:grpSpPr>
                <a:xfrm>
                  <a:off x="5036703" y="3764545"/>
                  <a:ext cx="31499" cy="26898"/>
                  <a:chOff x="5036703" y="3764545"/>
                  <a:chExt cx="31499" cy="26898"/>
                </a:xfrm>
              </p:grpSpPr>
              <p:sp>
                <p:nvSpPr>
                  <p:cNvPr id="442" name="Google Shape;7649;p82">
                    <a:extLst>
                      <a:ext uri="{FF2B5EF4-FFF2-40B4-BE49-F238E27FC236}">
                        <a16:creationId xmlns:a16="http://schemas.microsoft.com/office/drawing/2014/main" id="{EE91DB6D-5DCB-46BB-8772-9B72E2642010}"/>
                      </a:ext>
                    </a:extLst>
                  </p:cNvPr>
                  <p:cNvSpPr/>
                  <p:nvPr/>
                </p:nvSpPr>
                <p:spPr>
                  <a:xfrm>
                    <a:off x="5036703" y="3764545"/>
                    <a:ext cx="31499" cy="26898"/>
                  </a:xfrm>
                  <a:custGeom>
                    <a:avLst/>
                    <a:gdLst/>
                    <a:ahLst/>
                    <a:cxnLst/>
                    <a:rect l="l" t="t" r="r" b="b"/>
                    <a:pathLst>
                      <a:path w="4005" h="3420" extrusionOk="0">
                        <a:moveTo>
                          <a:pt x="2284" y="0"/>
                        </a:moveTo>
                        <a:cubicBezTo>
                          <a:pt x="1865" y="0"/>
                          <a:pt x="1437" y="156"/>
                          <a:pt x="1089" y="504"/>
                        </a:cubicBezTo>
                        <a:cubicBezTo>
                          <a:pt x="0" y="1581"/>
                          <a:pt x="774" y="3419"/>
                          <a:pt x="2298" y="3419"/>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43" name="Google Shape;7650;p82">
                    <a:extLst>
                      <a:ext uri="{FF2B5EF4-FFF2-40B4-BE49-F238E27FC236}">
                        <a16:creationId xmlns:a16="http://schemas.microsoft.com/office/drawing/2014/main" id="{5DB512A7-F92F-428F-8837-8ED949A5473C}"/>
                      </a:ext>
                    </a:extLst>
                  </p:cNvPr>
                  <p:cNvSpPr/>
                  <p:nvPr/>
                </p:nvSpPr>
                <p:spPr>
                  <a:xfrm>
                    <a:off x="5049641" y="3774211"/>
                    <a:ext cx="8856" cy="7605"/>
                  </a:xfrm>
                  <a:custGeom>
                    <a:avLst/>
                    <a:gdLst/>
                    <a:ahLst/>
                    <a:cxnLst/>
                    <a:rect l="l" t="t" r="r" b="b"/>
                    <a:pathLst>
                      <a:path w="1126" h="967" extrusionOk="0">
                        <a:moveTo>
                          <a:pt x="653" y="1"/>
                        </a:moveTo>
                        <a:cubicBezTo>
                          <a:pt x="218" y="1"/>
                          <a:pt x="0" y="521"/>
                          <a:pt x="303" y="823"/>
                        </a:cubicBezTo>
                        <a:cubicBezTo>
                          <a:pt x="402" y="922"/>
                          <a:pt x="524" y="967"/>
                          <a:pt x="643" y="967"/>
                        </a:cubicBezTo>
                        <a:cubicBezTo>
                          <a:pt x="890" y="967"/>
                          <a:pt x="1125" y="778"/>
                          <a:pt x="1125" y="485"/>
                        </a:cubicBezTo>
                        <a:cubicBezTo>
                          <a:pt x="1125" y="219"/>
                          <a:pt x="920" y="1"/>
                          <a:pt x="65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6" name="Google Shape;7651;p82">
                  <a:extLst>
                    <a:ext uri="{FF2B5EF4-FFF2-40B4-BE49-F238E27FC236}">
                      <a16:creationId xmlns:a16="http://schemas.microsoft.com/office/drawing/2014/main" id="{71505DB5-6F31-4662-B70E-5DF1C1D6E2BA}"/>
                    </a:ext>
                  </a:extLst>
                </p:cNvPr>
                <p:cNvGrpSpPr/>
                <p:nvPr/>
              </p:nvGrpSpPr>
              <p:grpSpPr>
                <a:xfrm>
                  <a:off x="4953546" y="3768352"/>
                  <a:ext cx="31405" cy="26898"/>
                  <a:chOff x="4953546" y="3768352"/>
                  <a:chExt cx="31405" cy="26898"/>
                </a:xfrm>
              </p:grpSpPr>
              <p:sp>
                <p:nvSpPr>
                  <p:cNvPr id="440" name="Google Shape;7652;p82">
                    <a:extLst>
                      <a:ext uri="{FF2B5EF4-FFF2-40B4-BE49-F238E27FC236}">
                        <a16:creationId xmlns:a16="http://schemas.microsoft.com/office/drawing/2014/main" id="{F0F051E8-5AD6-4CA3-9D69-25048D5EAF27}"/>
                      </a:ext>
                    </a:extLst>
                  </p:cNvPr>
                  <p:cNvSpPr/>
                  <p:nvPr/>
                </p:nvSpPr>
                <p:spPr>
                  <a:xfrm>
                    <a:off x="4953546" y="3768352"/>
                    <a:ext cx="31405" cy="26898"/>
                  </a:xfrm>
                  <a:custGeom>
                    <a:avLst/>
                    <a:gdLst/>
                    <a:ahLst/>
                    <a:cxnLst/>
                    <a:rect l="l" t="t" r="r" b="b"/>
                    <a:pathLst>
                      <a:path w="3993" h="3420" extrusionOk="0">
                        <a:moveTo>
                          <a:pt x="2271" y="0"/>
                        </a:moveTo>
                        <a:cubicBezTo>
                          <a:pt x="1852" y="0"/>
                          <a:pt x="1425" y="156"/>
                          <a:pt x="1077" y="504"/>
                        </a:cubicBezTo>
                        <a:cubicBezTo>
                          <a:pt x="1" y="1581"/>
                          <a:pt x="751" y="3419"/>
                          <a:pt x="2287" y="3419"/>
                        </a:cubicBezTo>
                        <a:cubicBezTo>
                          <a:pt x="3218" y="3419"/>
                          <a:pt x="3992" y="2657"/>
                          <a:pt x="3992" y="1726"/>
                        </a:cubicBezTo>
                        <a:cubicBezTo>
                          <a:pt x="3992" y="686"/>
                          <a:pt x="3150" y="0"/>
                          <a:pt x="2271"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41" name="Google Shape;7653;p82">
                    <a:extLst>
                      <a:ext uri="{FF2B5EF4-FFF2-40B4-BE49-F238E27FC236}">
                        <a16:creationId xmlns:a16="http://schemas.microsoft.com/office/drawing/2014/main" id="{27E81083-4CDB-4A97-84D9-14E5E95FB0F4}"/>
                      </a:ext>
                    </a:extLst>
                  </p:cNvPr>
                  <p:cNvSpPr/>
                  <p:nvPr/>
                </p:nvSpPr>
                <p:spPr>
                  <a:xfrm>
                    <a:off x="4966390" y="3778018"/>
                    <a:ext cx="8950" cy="7684"/>
                  </a:xfrm>
                  <a:custGeom>
                    <a:avLst/>
                    <a:gdLst/>
                    <a:ahLst/>
                    <a:cxnLst/>
                    <a:rect l="l" t="t" r="r" b="b"/>
                    <a:pathLst>
                      <a:path w="1138" h="977" extrusionOk="0">
                        <a:moveTo>
                          <a:pt x="654" y="1"/>
                        </a:moveTo>
                        <a:cubicBezTo>
                          <a:pt x="218" y="1"/>
                          <a:pt x="1" y="533"/>
                          <a:pt x="303" y="835"/>
                        </a:cubicBezTo>
                        <a:cubicBezTo>
                          <a:pt x="404" y="933"/>
                          <a:pt x="527" y="976"/>
                          <a:pt x="647" y="976"/>
                        </a:cubicBezTo>
                        <a:cubicBezTo>
                          <a:pt x="899" y="976"/>
                          <a:pt x="1138" y="784"/>
                          <a:pt x="1138" y="497"/>
                        </a:cubicBezTo>
                        <a:cubicBezTo>
                          <a:pt x="1138" y="218"/>
                          <a:pt x="920" y="1"/>
                          <a:pt x="65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7" name="Google Shape;7654;p82">
                  <a:extLst>
                    <a:ext uri="{FF2B5EF4-FFF2-40B4-BE49-F238E27FC236}">
                      <a16:creationId xmlns:a16="http://schemas.microsoft.com/office/drawing/2014/main" id="{71438096-938C-4A39-81C6-B139607C38F1}"/>
                    </a:ext>
                  </a:extLst>
                </p:cNvPr>
                <p:cNvGrpSpPr/>
                <p:nvPr/>
              </p:nvGrpSpPr>
              <p:grpSpPr>
                <a:xfrm>
                  <a:off x="4964770" y="3814016"/>
                  <a:ext cx="31499" cy="26993"/>
                  <a:chOff x="4964770" y="3814016"/>
                  <a:chExt cx="31499" cy="26993"/>
                </a:xfrm>
              </p:grpSpPr>
              <p:sp>
                <p:nvSpPr>
                  <p:cNvPr id="438" name="Google Shape;7655;p82">
                    <a:extLst>
                      <a:ext uri="{FF2B5EF4-FFF2-40B4-BE49-F238E27FC236}">
                        <a16:creationId xmlns:a16="http://schemas.microsoft.com/office/drawing/2014/main" id="{E540115E-5FDB-4463-A052-633F82880A18}"/>
                      </a:ext>
                    </a:extLst>
                  </p:cNvPr>
                  <p:cNvSpPr/>
                  <p:nvPr/>
                </p:nvSpPr>
                <p:spPr>
                  <a:xfrm>
                    <a:off x="4964770" y="3814016"/>
                    <a:ext cx="31499" cy="26993"/>
                  </a:xfrm>
                  <a:custGeom>
                    <a:avLst/>
                    <a:gdLst/>
                    <a:ahLst/>
                    <a:cxnLst/>
                    <a:rect l="l" t="t" r="r" b="b"/>
                    <a:pathLst>
                      <a:path w="4005" h="3432" extrusionOk="0">
                        <a:moveTo>
                          <a:pt x="2276" y="0"/>
                        </a:moveTo>
                        <a:cubicBezTo>
                          <a:pt x="1855" y="0"/>
                          <a:pt x="1426" y="156"/>
                          <a:pt x="1078" y="504"/>
                        </a:cubicBezTo>
                        <a:cubicBezTo>
                          <a:pt x="1" y="1581"/>
                          <a:pt x="763" y="3432"/>
                          <a:pt x="2287" y="3432"/>
                        </a:cubicBezTo>
                        <a:cubicBezTo>
                          <a:pt x="3231" y="3432"/>
                          <a:pt x="3993" y="2658"/>
                          <a:pt x="4005" y="1714"/>
                        </a:cubicBezTo>
                        <a:cubicBezTo>
                          <a:pt x="4005" y="683"/>
                          <a:pt x="3158" y="0"/>
                          <a:pt x="2276"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39" name="Google Shape;7656;p82">
                    <a:extLst>
                      <a:ext uri="{FF2B5EF4-FFF2-40B4-BE49-F238E27FC236}">
                        <a16:creationId xmlns:a16="http://schemas.microsoft.com/office/drawing/2014/main" id="{1FD2694A-127D-4DC0-8305-947D293D5C3F}"/>
                      </a:ext>
                    </a:extLst>
                  </p:cNvPr>
                  <p:cNvSpPr/>
                  <p:nvPr/>
                </p:nvSpPr>
                <p:spPr>
                  <a:xfrm>
                    <a:off x="4977715" y="3823690"/>
                    <a:ext cx="8856" cy="7676"/>
                  </a:xfrm>
                  <a:custGeom>
                    <a:avLst/>
                    <a:gdLst/>
                    <a:ahLst/>
                    <a:cxnLst/>
                    <a:rect l="l" t="t" r="r" b="b"/>
                    <a:pathLst>
                      <a:path w="1126" h="976" extrusionOk="0">
                        <a:moveTo>
                          <a:pt x="641" y="0"/>
                        </a:moveTo>
                        <a:cubicBezTo>
                          <a:pt x="206" y="0"/>
                          <a:pt x="0" y="520"/>
                          <a:pt x="303" y="835"/>
                        </a:cubicBezTo>
                        <a:cubicBezTo>
                          <a:pt x="399" y="932"/>
                          <a:pt x="519" y="975"/>
                          <a:pt x="636" y="975"/>
                        </a:cubicBezTo>
                        <a:cubicBezTo>
                          <a:pt x="885" y="975"/>
                          <a:pt x="1125" y="780"/>
                          <a:pt x="1125" y="484"/>
                        </a:cubicBezTo>
                        <a:cubicBezTo>
                          <a:pt x="1125" y="218"/>
                          <a:pt x="907" y="0"/>
                          <a:pt x="64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8" name="Google Shape;7657;p82">
                  <a:extLst>
                    <a:ext uri="{FF2B5EF4-FFF2-40B4-BE49-F238E27FC236}">
                      <a16:creationId xmlns:a16="http://schemas.microsoft.com/office/drawing/2014/main" id="{FBBC3206-0375-481D-9B09-4DD0C2BF729E}"/>
                    </a:ext>
                  </a:extLst>
                </p:cNvPr>
                <p:cNvGrpSpPr/>
                <p:nvPr/>
              </p:nvGrpSpPr>
              <p:grpSpPr>
                <a:xfrm>
                  <a:off x="4923290" y="3800504"/>
                  <a:ext cx="31468" cy="26898"/>
                  <a:chOff x="4923290" y="3800504"/>
                  <a:chExt cx="31468" cy="26898"/>
                </a:xfrm>
              </p:grpSpPr>
              <p:sp>
                <p:nvSpPr>
                  <p:cNvPr id="436" name="Google Shape;7658;p82">
                    <a:extLst>
                      <a:ext uri="{FF2B5EF4-FFF2-40B4-BE49-F238E27FC236}">
                        <a16:creationId xmlns:a16="http://schemas.microsoft.com/office/drawing/2014/main" id="{F8A9BA57-1B66-4021-8508-5BF6A8B850D6}"/>
                      </a:ext>
                    </a:extLst>
                  </p:cNvPr>
                  <p:cNvSpPr/>
                  <p:nvPr/>
                </p:nvSpPr>
                <p:spPr>
                  <a:xfrm>
                    <a:off x="4923290" y="3800504"/>
                    <a:ext cx="31468" cy="26898"/>
                  </a:xfrm>
                  <a:custGeom>
                    <a:avLst/>
                    <a:gdLst/>
                    <a:ahLst/>
                    <a:cxnLst/>
                    <a:rect l="l" t="t" r="r" b="b"/>
                    <a:pathLst>
                      <a:path w="4001" h="3420" extrusionOk="0">
                        <a:moveTo>
                          <a:pt x="2276" y="1"/>
                        </a:moveTo>
                        <a:cubicBezTo>
                          <a:pt x="1855" y="1"/>
                          <a:pt x="1426" y="156"/>
                          <a:pt x="1077" y="505"/>
                        </a:cubicBezTo>
                        <a:cubicBezTo>
                          <a:pt x="1" y="1581"/>
                          <a:pt x="763" y="3420"/>
                          <a:pt x="2287" y="3420"/>
                        </a:cubicBezTo>
                        <a:cubicBezTo>
                          <a:pt x="3231" y="3420"/>
                          <a:pt x="3993" y="2658"/>
                          <a:pt x="3993" y="1714"/>
                        </a:cubicBezTo>
                        <a:cubicBezTo>
                          <a:pt x="4001" y="683"/>
                          <a:pt x="3156" y="1"/>
                          <a:pt x="227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37" name="Google Shape;7659;p82">
                    <a:extLst>
                      <a:ext uri="{FF2B5EF4-FFF2-40B4-BE49-F238E27FC236}">
                        <a16:creationId xmlns:a16="http://schemas.microsoft.com/office/drawing/2014/main" id="{92CBEF2F-3E5A-4BA4-B25C-0AE2E20EC3C9}"/>
                      </a:ext>
                    </a:extLst>
                  </p:cNvPr>
                  <p:cNvSpPr/>
                  <p:nvPr/>
                </p:nvSpPr>
                <p:spPr>
                  <a:xfrm>
                    <a:off x="4937470" y="3810178"/>
                    <a:ext cx="7613" cy="7621"/>
                  </a:xfrm>
                  <a:custGeom>
                    <a:avLst/>
                    <a:gdLst/>
                    <a:ahLst/>
                    <a:cxnLst/>
                    <a:rect l="l" t="t" r="r" b="b"/>
                    <a:pathLst>
                      <a:path w="968"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9" name="Google Shape;7660;p82">
                  <a:extLst>
                    <a:ext uri="{FF2B5EF4-FFF2-40B4-BE49-F238E27FC236}">
                      <a16:creationId xmlns:a16="http://schemas.microsoft.com/office/drawing/2014/main" id="{B0934D3F-11CB-4119-84C8-34D51881F8BF}"/>
                    </a:ext>
                  </a:extLst>
                </p:cNvPr>
                <p:cNvGrpSpPr/>
                <p:nvPr/>
              </p:nvGrpSpPr>
              <p:grpSpPr>
                <a:xfrm>
                  <a:off x="5108534" y="3650943"/>
                  <a:ext cx="31405" cy="26993"/>
                  <a:chOff x="5108534" y="3650943"/>
                  <a:chExt cx="31405" cy="26993"/>
                </a:xfrm>
              </p:grpSpPr>
              <p:sp>
                <p:nvSpPr>
                  <p:cNvPr id="434" name="Google Shape;7661;p82">
                    <a:extLst>
                      <a:ext uri="{FF2B5EF4-FFF2-40B4-BE49-F238E27FC236}">
                        <a16:creationId xmlns:a16="http://schemas.microsoft.com/office/drawing/2014/main" id="{F19A1EDF-66C6-4691-AB13-2DDC67632D41}"/>
                      </a:ext>
                    </a:extLst>
                  </p:cNvPr>
                  <p:cNvSpPr/>
                  <p:nvPr/>
                </p:nvSpPr>
                <p:spPr>
                  <a:xfrm>
                    <a:off x="5108534" y="3650943"/>
                    <a:ext cx="31405" cy="26993"/>
                  </a:xfrm>
                  <a:custGeom>
                    <a:avLst/>
                    <a:gdLst/>
                    <a:ahLst/>
                    <a:cxnLst/>
                    <a:rect l="l" t="t" r="r" b="b"/>
                    <a:pathLst>
                      <a:path w="3993" h="3432" extrusionOk="0">
                        <a:moveTo>
                          <a:pt x="2272" y="1"/>
                        </a:moveTo>
                        <a:cubicBezTo>
                          <a:pt x="1853" y="1"/>
                          <a:pt x="1425" y="156"/>
                          <a:pt x="1077" y="505"/>
                        </a:cubicBezTo>
                        <a:cubicBezTo>
                          <a:pt x="0" y="1581"/>
                          <a:pt x="762" y="3432"/>
                          <a:pt x="2286" y="3432"/>
                        </a:cubicBezTo>
                        <a:cubicBezTo>
                          <a:pt x="3230" y="3432"/>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35" name="Google Shape;7662;p82">
                    <a:extLst>
                      <a:ext uri="{FF2B5EF4-FFF2-40B4-BE49-F238E27FC236}">
                        <a16:creationId xmlns:a16="http://schemas.microsoft.com/office/drawing/2014/main" id="{79AD52FD-513C-4C94-BDA6-833ABC28B146}"/>
                      </a:ext>
                    </a:extLst>
                  </p:cNvPr>
                  <p:cNvSpPr/>
                  <p:nvPr/>
                </p:nvSpPr>
                <p:spPr>
                  <a:xfrm>
                    <a:off x="5122707" y="3660617"/>
                    <a:ext cx="7621" cy="7621"/>
                  </a:xfrm>
                  <a:custGeom>
                    <a:avLst/>
                    <a:gdLst/>
                    <a:ahLst/>
                    <a:cxnLst/>
                    <a:rect l="l" t="t" r="r" b="b"/>
                    <a:pathLst>
                      <a:path w="969" h="969" extrusionOk="0">
                        <a:moveTo>
                          <a:pt x="484" y="0"/>
                        </a:moveTo>
                        <a:cubicBezTo>
                          <a:pt x="218" y="0"/>
                          <a:pt x="1" y="218"/>
                          <a:pt x="1" y="484"/>
                        </a:cubicBezTo>
                        <a:cubicBezTo>
                          <a:pt x="1" y="750"/>
                          <a:pt x="218" y="968"/>
                          <a:pt x="484" y="968"/>
                        </a:cubicBezTo>
                        <a:cubicBezTo>
                          <a:pt x="751" y="968"/>
                          <a:pt x="968" y="750"/>
                          <a:pt x="968" y="484"/>
                        </a:cubicBezTo>
                        <a:cubicBezTo>
                          <a:pt x="968" y="218"/>
                          <a:pt x="751"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0" name="Google Shape;7663;p82">
                  <a:extLst>
                    <a:ext uri="{FF2B5EF4-FFF2-40B4-BE49-F238E27FC236}">
                      <a16:creationId xmlns:a16="http://schemas.microsoft.com/office/drawing/2014/main" id="{B452CC9D-9804-4AA4-8891-25DA2B3CBBBB}"/>
                    </a:ext>
                  </a:extLst>
                </p:cNvPr>
                <p:cNvGrpSpPr/>
                <p:nvPr/>
              </p:nvGrpSpPr>
              <p:grpSpPr>
                <a:xfrm>
                  <a:off x="5119380" y="3760739"/>
                  <a:ext cx="31499" cy="26993"/>
                  <a:chOff x="5119380" y="3760739"/>
                  <a:chExt cx="31499" cy="26993"/>
                </a:xfrm>
              </p:grpSpPr>
              <p:sp>
                <p:nvSpPr>
                  <p:cNvPr id="432" name="Google Shape;7664;p82">
                    <a:extLst>
                      <a:ext uri="{FF2B5EF4-FFF2-40B4-BE49-F238E27FC236}">
                        <a16:creationId xmlns:a16="http://schemas.microsoft.com/office/drawing/2014/main" id="{13FC1BCC-6B31-4A2D-ACBC-AA899C23D956}"/>
                      </a:ext>
                    </a:extLst>
                  </p:cNvPr>
                  <p:cNvSpPr/>
                  <p:nvPr/>
                </p:nvSpPr>
                <p:spPr>
                  <a:xfrm>
                    <a:off x="5119380" y="3760739"/>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20"/>
                          <a:pt x="3992" y="2657"/>
                          <a:pt x="4004" y="1714"/>
                        </a:cubicBezTo>
                        <a:cubicBezTo>
                          <a:pt x="4004" y="683"/>
                          <a:pt x="3157" y="0"/>
                          <a:pt x="227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33" name="Google Shape;7665;p82">
                    <a:extLst>
                      <a:ext uri="{FF2B5EF4-FFF2-40B4-BE49-F238E27FC236}">
                        <a16:creationId xmlns:a16="http://schemas.microsoft.com/office/drawing/2014/main" id="{04CE304A-774A-46D7-BC50-F1EE75FD7A6B}"/>
                      </a:ext>
                    </a:extLst>
                  </p:cNvPr>
                  <p:cNvSpPr/>
                  <p:nvPr/>
                </p:nvSpPr>
                <p:spPr>
                  <a:xfrm>
                    <a:off x="5132318" y="3770405"/>
                    <a:ext cx="8856" cy="7653"/>
                  </a:xfrm>
                  <a:custGeom>
                    <a:avLst/>
                    <a:gdLst/>
                    <a:ahLst/>
                    <a:cxnLst/>
                    <a:rect l="l" t="t" r="r" b="b"/>
                    <a:pathLst>
                      <a:path w="1126" h="973" extrusionOk="0">
                        <a:moveTo>
                          <a:pt x="641" y="1"/>
                        </a:moveTo>
                        <a:cubicBezTo>
                          <a:pt x="206" y="1"/>
                          <a:pt x="0" y="521"/>
                          <a:pt x="303" y="824"/>
                        </a:cubicBezTo>
                        <a:cubicBezTo>
                          <a:pt x="402" y="926"/>
                          <a:pt x="524" y="972"/>
                          <a:pt x="644" y="972"/>
                        </a:cubicBezTo>
                        <a:cubicBezTo>
                          <a:pt x="890" y="972"/>
                          <a:pt x="1125" y="778"/>
                          <a:pt x="1125" y="485"/>
                        </a:cubicBezTo>
                        <a:cubicBezTo>
                          <a:pt x="1125" y="219"/>
                          <a:pt x="908" y="1"/>
                          <a:pt x="64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1" name="Google Shape;7666;p82">
                  <a:extLst>
                    <a:ext uri="{FF2B5EF4-FFF2-40B4-BE49-F238E27FC236}">
                      <a16:creationId xmlns:a16="http://schemas.microsoft.com/office/drawing/2014/main" id="{744DC960-EC6D-4DF4-A5AD-29897BEA50C0}"/>
                    </a:ext>
                  </a:extLst>
                </p:cNvPr>
                <p:cNvGrpSpPr/>
                <p:nvPr/>
              </p:nvGrpSpPr>
              <p:grpSpPr>
                <a:xfrm>
                  <a:off x="5119380" y="3788235"/>
                  <a:ext cx="31499" cy="26993"/>
                  <a:chOff x="5119380" y="3788235"/>
                  <a:chExt cx="31499" cy="26993"/>
                </a:xfrm>
              </p:grpSpPr>
              <p:sp>
                <p:nvSpPr>
                  <p:cNvPr id="430" name="Google Shape;7667;p82">
                    <a:extLst>
                      <a:ext uri="{FF2B5EF4-FFF2-40B4-BE49-F238E27FC236}">
                        <a16:creationId xmlns:a16="http://schemas.microsoft.com/office/drawing/2014/main" id="{E48A190F-667F-44A8-A5DF-6BBEA22AF855}"/>
                      </a:ext>
                    </a:extLst>
                  </p:cNvPr>
                  <p:cNvSpPr/>
                  <p:nvPr/>
                </p:nvSpPr>
                <p:spPr>
                  <a:xfrm>
                    <a:off x="5119380" y="3788235"/>
                    <a:ext cx="31499" cy="26993"/>
                  </a:xfrm>
                  <a:custGeom>
                    <a:avLst/>
                    <a:gdLst/>
                    <a:ahLst/>
                    <a:cxnLst/>
                    <a:rect l="l" t="t" r="r" b="b"/>
                    <a:pathLst>
                      <a:path w="4005" h="3432" extrusionOk="0">
                        <a:moveTo>
                          <a:pt x="2275" y="0"/>
                        </a:moveTo>
                        <a:cubicBezTo>
                          <a:pt x="1854" y="0"/>
                          <a:pt x="1425" y="156"/>
                          <a:pt x="1077" y="504"/>
                        </a:cubicBezTo>
                        <a:cubicBezTo>
                          <a:pt x="0" y="1581"/>
                          <a:pt x="762" y="3432"/>
                          <a:pt x="2286" y="3432"/>
                        </a:cubicBezTo>
                        <a:cubicBezTo>
                          <a:pt x="3230" y="3419"/>
                          <a:pt x="3992" y="2657"/>
                          <a:pt x="4004" y="1714"/>
                        </a:cubicBezTo>
                        <a:cubicBezTo>
                          <a:pt x="4004" y="683"/>
                          <a:pt x="3157" y="0"/>
                          <a:pt x="227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31" name="Google Shape;7668;p82">
                    <a:extLst>
                      <a:ext uri="{FF2B5EF4-FFF2-40B4-BE49-F238E27FC236}">
                        <a16:creationId xmlns:a16="http://schemas.microsoft.com/office/drawing/2014/main" id="{67E9A5D1-9393-4BE0-BFEF-695D36AB6289}"/>
                      </a:ext>
                    </a:extLst>
                  </p:cNvPr>
                  <p:cNvSpPr/>
                  <p:nvPr/>
                </p:nvSpPr>
                <p:spPr>
                  <a:xfrm>
                    <a:off x="5132318" y="3797901"/>
                    <a:ext cx="8856" cy="7605"/>
                  </a:xfrm>
                  <a:custGeom>
                    <a:avLst/>
                    <a:gdLst/>
                    <a:ahLst/>
                    <a:cxnLst/>
                    <a:rect l="l" t="t" r="r" b="b"/>
                    <a:pathLst>
                      <a:path w="1126" h="967" extrusionOk="0">
                        <a:moveTo>
                          <a:pt x="641" y="1"/>
                        </a:moveTo>
                        <a:cubicBezTo>
                          <a:pt x="206" y="1"/>
                          <a:pt x="0" y="521"/>
                          <a:pt x="303" y="824"/>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2" name="Google Shape;7669;p82">
                  <a:extLst>
                    <a:ext uri="{FF2B5EF4-FFF2-40B4-BE49-F238E27FC236}">
                      <a16:creationId xmlns:a16="http://schemas.microsoft.com/office/drawing/2014/main" id="{E3F3584F-FCBB-43F2-A178-BC86BF33EF4A}"/>
                    </a:ext>
                  </a:extLst>
                </p:cNvPr>
                <p:cNvGrpSpPr/>
                <p:nvPr/>
              </p:nvGrpSpPr>
              <p:grpSpPr>
                <a:xfrm>
                  <a:off x="5158005" y="3875284"/>
                  <a:ext cx="31405" cy="27001"/>
                  <a:chOff x="5158005" y="3875284"/>
                  <a:chExt cx="31405" cy="27001"/>
                </a:xfrm>
              </p:grpSpPr>
              <p:sp>
                <p:nvSpPr>
                  <p:cNvPr id="428" name="Google Shape;7670;p82">
                    <a:extLst>
                      <a:ext uri="{FF2B5EF4-FFF2-40B4-BE49-F238E27FC236}">
                        <a16:creationId xmlns:a16="http://schemas.microsoft.com/office/drawing/2014/main" id="{BC79D2B7-857F-441D-8DDB-4532173562AF}"/>
                      </a:ext>
                    </a:extLst>
                  </p:cNvPr>
                  <p:cNvSpPr/>
                  <p:nvPr/>
                </p:nvSpPr>
                <p:spPr>
                  <a:xfrm>
                    <a:off x="5158005" y="3875284"/>
                    <a:ext cx="31405" cy="27001"/>
                  </a:xfrm>
                  <a:custGeom>
                    <a:avLst/>
                    <a:gdLst/>
                    <a:ahLst/>
                    <a:cxnLst/>
                    <a:rect l="l" t="t" r="r" b="b"/>
                    <a:pathLst>
                      <a:path w="3993" h="3433" extrusionOk="0">
                        <a:moveTo>
                          <a:pt x="2273" y="1"/>
                        </a:moveTo>
                        <a:cubicBezTo>
                          <a:pt x="1853" y="1"/>
                          <a:pt x="1425" y="157"/>
                          <a:pt x="1077" y="505"/>
                        </a:cubicBezTo>
                        <a:cubicBezTo>
                          <a:pt x="0" y="1581"/>
                          <a:pt x="763" y="3432"/>
                          <a:pt x="2287" y="3432"/>
                        </a:cubicBezTo>
                        <a:cubicBezTo>
                          <a:pt x="3230" y="3432"/>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29" name="Google Shape;7671;p82">
                    <a:extLst>
                      <a:ext uri="{FF2B5EF4-FFF2-40B4-BE49-F238E27FC236}">
                        <a16:creationId xmlns:a16="http://schemas.microsoft.com/office/drawing/2014/main" id="{ADB61876-E8C1-459C-9227-DC3CED08A43D}"/>
                      </a:ext>
                    </a:extLst>
                  </p:cNvPr>
                  <p:cNvSpPr/>
                  <p:nvPr/>
                </p:nvSpPr>
                <p:spPr>
                  <a:xfrm>
                    <a:off x="5170848" y="3884958"/>
                    <a:ext cx="8950" cy="7645"/>
                  </a:xfrm>
                  <a:custGeom>
                    <a:avLst/>
                    <a:gdLst/>
                    <a:ahLst/>
                    <a:cxnLst/>
                    <a:rect l="l" t="t" r="r" b="b"/>
                    <a:pathLst>
                      <a:path w="1138" h="972" extrusionOk="0">
                        <a:moveTo>
                          <a:pt x="654" y="0"/>
                        </a:moveTo>
                        <a:cubicBezTo>
                          <a:pt x="218" y="0"/>
                          <a:pt x="1" y="521"/>
                          <a:pt x="303" y="823"/>
                        </a:cubicBezTo>
                        <a:cubicBezTo>
                          <a:pt x="406" y="926"/>
                          <a:pt x="531" y="972"/>
                          <a:pt x="652" y="972"/>
                        </a:cubicBezTo>
                        <a:cubicBezTo>
                          <a:pt x="902" y="972"/>
                          <a:pt x="1138" y="777"/>
                          <a:pt x="1138" y="484"/>
                        </a:cubicBezTo>
                        <a:cubicBezTo>
                          <a:pt x="1138"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3" name="Google Shape;7672;p82">
                  <a:extLst>
                    <a:ext uri="{FF2B5EF4-FFF2-40B4-BE49-F238E27FC236}">
                      <a16:creationId xmlns:a16="http://schemas.microsoft.com/office/drawing/2014/main" id="{B2C07C83-BA0B-44CF-BE33-91AD9867488C}"/>
                    </a:ext>
                  </a:extLst>
                </p:cNvPr>
                <p:cNvGrpSpPr/>
                <p:nvPr/>
              </p:nvGrpSpPr>
              <p:grpSpPr>
                <a:xfrm>
                  <a:off x="5233163" y="3764545"/>
                  <a:ext cx="31499" cy="26898"/>
                  <a:chOff x="5233163" y="3764545"/>
                  <a:chExt cx="31499" cy="26898"/>
                </a:xfrm>
              </p:grpSpPr>
              <p:sp>
                <p:nvSpPr>
                  <p:cNvPr id="426" name="Google Shape;7673;p82">
                    <a:extLst>
                      <a:ext uri="{FF2B5EF4-FFF2-40B4-BE49-F238E27FC236}">
                        <a16:creationId xmlns:a16="http://schemas.microsoft.com/office/drawing/2014/main" id="{BF448F34-DE7C-4936-9636-F1208F2B303C}"/>
                      </a:ext>
                    </a:extLst>
                  </p:cNvPr>
                  <p:cNvSpPr/>
                  <p:nvPr/>
                </p:nvSpPr>
                <p:spPr>
                  <a:xfrm>
                    <a:off x="5233163" y="3764545"/>
                    <a:ext cx="31499" cy="26898"/>
                  </a:xfrm>
                  <a:custGeom>
                    <a:avLst/>
                    <a:gdLst/>
                    <a:ahLst/>
                    <a:cxnLst/>
                    <a:rect l="l" t="t" r="r" b="b"/>
                    <a:pathLst>
                      <a:path w="4005" h="3420" extrusionOk="0">
                        <a:moveTo>
                          <a:pt x="2276" y="0"/>
                        </a:moveTo>
                        <a:cubicBezTo>
                          <a:pt x="1855" y="0"/>
                          <a:pt x="1426" y="156"/>
                          <a:pt x="1078" y="504"/>
                        </a:cubicBezTo>
                        <a:cubicBezTo>
                          <a:pt x="1" y="1581"/>
                          <a:pt x="763" y="3419"/>
                          <a:pt x="2287" y="3419"/>
                        </a:cubicBezTo>
                        <a:cubicBezTo>
                          <a:pt x="3231" y="3419"/>
                          <a:pt x="4005" y="2657"/>
                          <a:pt x="4005" y="1714"/>
                        </a:cubicBezTo>
                        <a:cubicBezTo>
                          <a:pt x="4005" y="682"/>
                          <a:pt x="3158" y="0"/>
                          <a:pt x="2276"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27" name="Google Shape;7674;p82">
                    <a:extLst>
                      <a:ext uri="{FF2B5EF4-FFF2-40B4-BE49-F238E27FC236}">
                        <a16:creationId xmlns:a16="http://schemas.microsoft.com/office/drawing/2014/main" id="{A6F3104A-6A43-4D43-8822-955AB2D2BFD2}"/>
                      </a:ext>
                    </a:extLst>
                  </p:cNvPr>
                  <p:cNvSpPr/>
                  <p:nvPr/>
                </p:nvSpPr>
                <p:spPr>
                  <a:xfrm>
                    <a:off x="5246108" y="3774211"/>
                    <a:ext cx="8856" cy="7590"/>
                  </a:xfrm>
                  <a:custGeom>
                    <a:avLst/>
                    <a:gdLst/>
                    <a:ahLst/>
                    <a:cxnLst/>
                    <a:rect l="l" t="t" r="r" b="b"/>
                    <a:pathLst>
                      <a:path w="1126" h="965" extrusionOk="0">
                        <a:moveTo>
                          <a:pt x="641" y="1"/>
                        </a:moveTo>
                        <a:cubicBezTo>
                          <a:pt x="218" y="1"/>
                          <a:pt x="0" y="521"/>
                          <a:pt x="303" y="823"/>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4" name="Google Shape;7675;p82">
                  <a:extLst>
                    <a:ext uri="{FF2B5EF4-FFF2-40B4-BE49-F238E27FC236}">
                      <a16:creationId xmlns:a16="http://schemas.microsoft.com/office/drawing/2014/main" id="{50BD943E-AA88-4F3E-81FF-15718BE3E63E}"/>
                    </a:ext>
                  </a:extLst>
                </p:cNvPr>
                <p:cNvGrpSpPr/>
                <p:nvPr/>
              </p:nvGrpSpPr>
              <p:grpSpPr>
                <a:xfrm>
                  <a:off x="5276168" y="3805545"/>
                  <a:ext cx="31499" cy="26906"/>
                  <a:chOff x="5276168" y="3805545"/>
                  <a:chExt cx="31499" cy="26906"/>
                </a:xfrm>
              </p:grpSpPr>
              <p:sp>
                <p:nvSpPr>
                  <p:cNvPr id="424" name="Google Shape;7676;p82">
                    <a:extLst>
                      <a:ext uri="{FF2B5EF4-FFF2-40B4-BE49-F238E27FC236}">
                        <a16:creationId xmlns:a16="http://schemas.microsoft.com/office/drawing/2014/main" id="{23C00415-22E7-401E-8AC3-D17729B9B69B}"/>
                      </a:ext>
                    </a:extLst>
                  </p:cNvPr>
                  <p:cNvSpPr/>
                  <p:nvPr/>
                </p:nvSpPr>
                <p:spPr>
                  <a:xfrm>
                    <a:off x="5276168" y="3805545"/>
                    <a:ext cx="31499" cy="26906"/>
                  </a:xfrm>
                  <a:custGeom>
                    <a:avLst/>
                    <a:gdLst/>
                    <a:ahLst/>
                    <a:cxnLst/>
                    <a:rect l="l" t="t" r="r" b="b"/>
                    <a:pathLst>
                      <a:path w="4005" h="3421" extrusionOk="0">
                        <a:moveTo>
                          <a:pt x="2281" y="1"/>
                        </a:moveTo>
                        <a:cubicBezTo>
                          <a:pt x="1860" y="1"/>
                          <a:pt x="1429" y="157"/>
                          <a:pt x="1077" y="505"/>
                        </a:cubicBezTo>
                        <a:cubicBezTo>
                          <a:pt x="1" y="1581"/>
                          <a:pt x="763" y="3420"/>
                          <a:pt x="2287" y="3420"/>
                        </a:cubicBezTo>
                        <a:cubicBezTo>
                          <a:pt x="3231" y="3420"/>
                          <a:pt x="4005" y="2658"/>
                          <a:pt x="4005" y="1714"/>
                        </a:cubicBezTo>
                        <a:cubicBezTo>
                          <a:pt x="4005" y="683"/>
                          <a:pt x="3163" y="1"/>
                          <a:pt x="2281"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25" name="Google Shape;7677;p82">
                    <a:extLst>
                      <a:ext uri="{FF2B5EF4-FFF2-40B4-BE49-F238E27FC236}">
                        <a16:creationId xmlns:a16="http://schemas.microsoft.com/office/drawing/2014/main" id="{AF79E832-67A4-4D79-B2A2-CCA6E70B6428}"/>
                      </a:ext>
                    </a:extLst>
                  </p:cNvPr>
                  <p:cNvSpPr/>
                  <p:nvPr/>
                </p:nvSpPr>
                <p:spPr>
                  <a:xfrm>
                    <a:off x="5289106" y="3815219"/>
                    <a:ext cx="8856" cy="7605"/>
                  </a:xfrm>
                  <a:custGeom>
                    <a:avLst/>
                    <a:gdLst/>
                    <a:ahLst/>
                    <a:cxnLst/>
                    <a:rect l="l" t="t" r="r" b="b"/>
                    <a:pathLst>
                      <a:path w="1126" h="967" extrusionOk="0">
                        <a:moveTo>
                          <a:pt x="642" y="1"/>
                        </a:moveTo>
                        <a:cubicBezTo>
                          <a:pt x="219" y="1"/>
                          <a:pt x="1" y="521"/>
                          <a:pt x="303" y="823"/>
                        </a:cubicBezTo>
                        <a:cubicBezTo>
                          <a:pt x="402" y="922"/>
                          <a:pt x="524" y="967"/>
                          <a:pt x="644" y="967"/>
                        </a:cubicBezTo>
                        <a:cubicBezTo>
                          <a:pt x="890" y="967"/>
                          <a:pt x="1126" y="778"/>
                          <a:pt x="1126" y="484"/>
                        </a:cubicBezTo>
                        <a:cubicBezTo>
                          <a:pt x="1126" y="218"/>
                          <a:pt x="908" y="1"/>
                          <a:pt x="64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5" name="Google Shape;7678;p82">
                  <a:extLst>
                    <a:ext uri="{FF2B5EF4-FFF2-40B4-BE49-F238E27FC236}">
                      <a16:creationId xmlns:a16="http://schemas.microsoft.com/office/drawing/2014/main" id="{CB3853E5-788F-4F18-ABA6-2853CE92DCE5}"/>
                    </a:ext>
                  </a:extLst>
                </p:cNvPr>
                <p:cNvGrpSpPr/>
                <p:nvPr/>
              </p:nvGrpSpPr>
              <p:grpSpPr>
                <a:xfrm>
                  <a:off x="5294053" y="3851933"/>
                  <a:ext cx="31405" cy="26945"/>
                  <a:chOff x="5294053" y="3851933"/>
                  <a:chExt cx="31405" cy="26945"/>
                </a:xfrm>
              </p:grpSpPr>
              <p:sp>
                <p:nvSpPr>
                  <p:cNvPr id="422" name="Google Shape;7679;p82">
                    <a:extLst>
                      <a:ext uri="{FF2B5EF4-FFF2-40B4-BE49-F238E27FC236}">
                        <a16:creationId xmlns:a16="http://schemas.microsoft.com/office/drawing/2014/main" id="{24CF4E01-C7C2-4AC6-8995-423585B0F7E5}"/>
                      </a:ext>
                    </a:extLst>
                  </p:cNvPr>
                  <p:cNvSpPr/>
                  <p:nvPr/>
                </p:nvSpPr>
                <p:spPr>
                  <a:xfrm>
                    <a:off x="5294053" y="3851933"/>
                    <a:ext cx="31405" cy="26945"/>
                  </a:xfrm>
                  <a:custGeom>
                    <a:avLst/>
                    <a:gdLst/>
                    <a:ahLst/>
                    <a:cxnLst/>
                    <a:rect l="l" t="t" r="r" b="b"/>
                    <a:pathLst>
                      <a:path w="3993" h="3426" extrusionOk="0">
                        <a:moveTo>
                          <a:pt x="2273" y="1"/>
                        </a:moveTo>
                        <a:cubicBezTo>
                          <a:pt x="1854" y="1"/>
                          <a:pt x="1426" y="158"/>
                          <a:pt x="1077" y="510"/>
                        </a:cubicBezTo>
                        <a:cubicBezTo>
                          <a:pt x="1" y="1587"/>
                          <a:pt x="763" y="3425"/>
                          <a:pt x="2287" y="3425"/>
                        </a:cubicBezTo>
                        <a:cubicBezTo>
                          <a:pt x="3231" y="3425"/>
                          <a:pt x="3993" y="2663"/>
                          <a:pt x="3993" y="1720"/>
                        </a:cubicBezTo>
                        <a:cubicBezTo>
                          <a:pt x="3993" y="688"/>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23" name="Google Shape;7680;p82">
                    <a:extLst>
                      <a:ext uri="{FF2B5EF4-FFF2-40B4-BE49-F238E27FC236}">
                        <a16:creationId xmlns:a16="http://schemas.microsoft.com/office/drawing/2014/main" id="{C85EA217-96EB-457E-B227-213FEFD5313B}"/>
                      </a:ext>
                    </a:extLst>
                  </p:cNvPr>
                  <p:cNvSpPr/>
                  <p:nvPr/>
                </p:nvSpPr>
                <p:spPr>
                  <a:xfrm>
                    <a:off x="5308234" y="3861552"/>
                    <a:ext cx="7621" cy="7621"/>
                  </a:xfrm>
                  <a:custGeom>
                    <a:avLst/>
                    <a:gdLst/>
                    <a:ahLst/>
                    <a:cxnLst/>
                    <a:rect l="l" t="t" r="r" b="b"/>
                    <a:pathLst>
                      <a:path w="969" h="969" extrusionOk="0">
                        <a:moveTo>
                          <a:pt x="484" y="1"/>
                        </a:moveTo>
                        <a:cubicBezTo>
                          <a:pt x="218" y="1"/>
                          <a:pt x="0" y="218"/>
                          <a:pt x="0" y="485"/>
                        </a:cubicBezTo>
                        <a:cubicBezTo>
                          <a:pt x="0" y="763"/>
                          <a:pt x="218" y="968"/>
                          <a:pt x="484" y="968"/>
                        </a:cubicBezTo>
                        <a:cubicBezTo>
                          <a:pt x="750" y="968"/>
                          <a:pt x="968" y="763"/>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6" name="Google Shape;7681;p82">
                  <a:extLst>
                    <a:ext uri="{FF2B5EF4-FFF2-40B4-BE49-F238E27FC236}">
                      <a16:creationId xmlns:a16="http://schemas.microsoft.com/office/drawing/2014/main" id="{50D9AE33-E8B9-4CD8-980F-49FDBB9D53A6}"/>
                    </a:ext>
                  </a:extLst>
                </p:cNvPr>
                <p:cNvGrpSpPr/>
                <p:nvPr/>
              </p:nvGrpSpPr>
              <p:grpSpPr>
                <a:xfrm>
                  <a:off x="5341723" y="3851902"/>
                  <a:ext cx="31405" cy="26977"/>
                  <a:chOff x="5341723" y="3851902"/>
                  <a:chExt cx="31405" cy="26977"/>
                </a:xfrm>
              </p:grpSpPr>
              <p:sp>
                <p:nvSpPr>
                  <p:cNvPr id="420" name="Google Shape;7682;p82">
                    <a:extLst>
                      <a:ext uri="{FF2B5EF4-FFF2-40B4-BE49-F238E27FC236}">
                        <a16:creationId xmlns:a16="http://schemas.microsoft.com/office/drawing/2014/main" id="{A6E61421-ED42-41DA-A9FB-515C0D63CBE5}"/>
                      </a:ext>
                    </a:extLst>
                  </p:cNvPr>
                  <p:cNvSpPr/>
                  <p:nvPr/>
                </p:nvSpPr>
                <p:spPr>
                  <a:xfrm>
                    <a:off x="5341723" y="3851902"/>
                    <a:ext cx="31405" cy="26977"/>
                  </a:xfrm>
                  <a:custGeom>
                    <a:avLst/>
                    <a:gdLst/>
                    <a:ahLst/>
                    <a:cxnLst/>
                    <a:rect l="l" t="t" r="r" b="b"/>
                    <a:pathLst>
                      <a:path w="3993" h="3430" extrusionOk="0">
                        <a:moveTo>
                          <a:pt x="2266" y="1"/>
                        </a:moveTo>
                        <a:cubicBezTo>
                          <a:pt x="1848" y="1"/>
                          <a:pt x="1423" y="156"/>
                          <a:pt x="1077" y="502"/>
                        </a:cubicBezTo>
                        <a:cubicBezTo>
                          <a:pt x="0" y="1578"/>
                          <a:pt x="762" y="3429"/>
                          <a:pt x="2287" y="3429"/>
                        </a:cubicBezTo>
                        <a:cubicBezTo>
                          <a:pt x="3230" y="3429"/>
                          <a:pt x="3992" y="2667"/>
                          <a:pt x="3992" y="1724"/>
                        </a:cubicBezTo>
                        <a:cubicBezTo>
                          <a:pt x="3992" y="690"/>
                          <a:pt x="3146" y="1"/>
                          <a:pt x="226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21" name="Google Shape;7683;p82">
                    <a:extLst>
                      <a:ext uri="{FF2B5EF4-FFF2-40B4-BE49-F238E27FC236}">
                        <a16:creationId xmlns:a16="http://schemas.microsoft.com/office/drawing/2014/main" id="{E1F51224-B5D5-46AB-B1AD-988485CC6DC8}"/>
                      </a:ext>
                    </a:extLst>
                  </p:cNvPr>
                  <p:cNvSpPr/>
                  <p:nvPr/>
                </p:nvSpPr>
                <p:spPr>
                  <a:xfrm>
                    <a:off x="5354567" y="3861647"/>
                    <a:ext cx="8950" cy="7590"/>
                  </a:xfrm>
                  <a:custGeom>
                    <a:avLst/>
                    <a:gdLst/>
                    <a:ahLst/>
                    <a:cxnLst/>
                    <a:rect l="l" t="t" r="r" b="b"/>
                    <a:pathLst>
                      <a:path w="1138" h="965" extrusionOk="0">
                        <a:moveTo>
                          <a:pt x="654" y="1"/>
                        </a:moveTo>
                        <a:cubicBezTo>
                          <a:pt x="218" y="1"/>
                          <a:pt x="0" y="521"/>
                          <a:pt x="303" y="823"/>
                        </a:cubicBezTo>
                        <a:cubicBezTo>
                          <a:pt x="404" y="921"/>
                          <a:pt x="527" y="964"/>
                          <a:pt x="646" y="964"/>
                        </a:cubicBezTo>
                        <a:cubicBezTo>
                          <a:pt x="898" y="964"/>
                          <a:pt x="1138" y="772"/>
                          <a:pt x="1138" y="485"/>
                        </a:cubicBezTo>
                        <a:cubicBezTo>
                          <a:pt x="1138" y="206"/>
                          <a:pt x="920" y="1"/>
                          <a:pt x="65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7" name="Google Shape;7684;p82">
                  <a:extLst>
                    <a:ext uri="{FF2B5EF4-FFF2-40B4-BE49-F238E27FC236}">
                      <a16:creationId xmlns:a16="http://schemas.microsoft.com/office/drawing/2014/main" id="{5EBFA24E-2D30-4B7B-8E69-A4B15931C1CC}"/>
                    </a:ext>
                  </a:extLst>
                </p:cNvPr>
                <p:cNvGrpSpPr/>
                <p:nvPr/>
              </p:nvGrpSpPr>
              <p:grpSpPr>
                <a:xfrm>
                  <a:off x="5054871" y="3507855"/>
                  <a:ext cx="31405" cy="26993"/>
                  <a:chOff x="5054871" y="3507855"/>
                  <a:chExt cx="31405" cy="26993"/>
                </a:xfrm>
              </p:grpSpPr>
              <p:sp>
                <p:nvSpPr>
                  <p:cNvPr id="418" name="Google Shape;7685;p82">
                    <a:extLst>
                      <a:ext uri="{FF2B5EF4-FFF2-40B4-BE49-F238E27FC236}">
                        <a16:creationId xmlns:a16="http://schemas.microsoft.com/office/drawing/2014/main" id="{0F587F49-547B-46AF-997A-CC73A112C420}"/>
                      </a:ext>
                    </a:extLst>
                  </p:cNvPr>
                  <p:cNvSpPr/>
                  <p:nvPr/>
                </p:nvSpPr>
                <p:spPr>
                  <a:xfrm>
                    <a:off x="5054871" y="3507855"/>
                    <a:ext cx="31405" cy="26993"/>
                  </a:xfrm>
                  <a:custGeom>
                    <a:avLst/>
                    <a:gdLst/>
                    <a:ahLst/>
                    <a:cxnLst/>
                    <a:rect l="l" t="t" r="r" b="b"/>
                    <a:pathLst>
                      <a:path w="3993" h="3432" extrusionOk="0">
                        <a:moveTo>
                          <a:pt x="2273" y="0"/>
                        </a:moveTo>
                        <a:cubicBezTo>
                          <a:pt x="1853" y="0"/>
                          <a:pt x="1425" y="156"/>
                          <a:pt x="1077" y="504"/>
                        </a:cubicBezTo>
                        <a:cubicBezTo>
                          <a:pt x="1" y="1581"/>
                          <a:pt x="763" y="3431"/>
                          <a:pt x="2287" y="3431"/>
                        </a:cubicBezTo>
                        <a:cubicBezTo>
                          <a:pt x="3230" y="3431"/>
                          <a:pt x="3993" y="2657"/>
                          <a:pt x="3993" y="1714"/>
                        </a:cubicBezTo>
                        <a:cubicBezTo>
                          <a:pt x="3993" y="682"/>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19" name="Google Shape;7686;p82">
                    <a:extLst>
                      <a:ext uri="{FF2B5EF4-FFF2-40B4-BE49-F238E27FC236}">
                        <a16:creationId xmlns:a16="http://schemas.microsoft.com/office/drawing/2014/main" id="{DA49CC40-D371-4E34-91D6-B0445C8FDAA3}"/>
                      </a:ext>
                    </a:extLst>
                  </p:cNvPr>
                  <p:cNvSpPr/>
                  <p:nvPr/>
                </p:nvSpPr>
                <p:spPr>
                  <a:xfrm>
                    <a:off x="5067715" y="3517521"/>
                    <a:ext cx="8950" cy="7605"/>
                  </a:xfrm>
                  <a:custGeom>
                    <a:avLst/>
                    <a:gdLst/>
                    <a:ahLst/>
                    <a:cxnLst/>
                    <a:rect l="l" t="t" r="r" b="b"/>
                    <a:pathLst>
                      <a:path w="1138" h="967" extrusionOk="0">
                        <a:moveTo>
                          <a:pt x="654" y="1"/>
                        </a:moveTo>
                        <a:cubicBezTo>
                          <a:pt x="218" y="1"/>
                          <a:pt x="1" y="521"/>
                          <a:pt x="315" y="823"/>
                        </a:cubicBezTo>
                        <a:cubicBezTo>
                          <a:pt x="414" y="922"/>
                          <a:pt x="536" y="967"/>
                          <a:pt x="656" y="967"/>
                        </a:cubicBezTo>
                        <a:cubicBezTo>
                          <a:pt x="902" y="967"/>
                          <a:pt x="1138" y="778"/>
                          <a:pt x="1138" y="485"/>
                        </a:cubicBezTo>
                        <a:cubicBezTo>
                          <a:pt x="1138" y="219"/>
                          <a:pt x="920" y="1"/>
                          <a:pt x="65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8" name="Google Shape;7687;p82">
                  <a:extLst>
                    <a:ext uri="{FF2B5EF4-FFF2-40B4-BE49-F238E27FC236}">
                      <a16:creationId xmlns:a16="http://schemas.microsoft.com/office/drawing/2014/main" id="{8CAB04FA-B52A-47F5-9679-CDE37C8C300D}"/>
                    </a:ext>
                  </a:extLst>
                </p:cNvPr>
                <p:cNvGrpSpPr/>
                <p:nvPr/>
              </p:nvGrpSpPr>
              <p:grpSpPr>
                <a:xfrm>
                  <a:off x="4876579" y="3675325"/>
                  <a:ext cx="31405" cy="26969"/>
                  <a:chOff x="4876579" y="3675325"/>
                  <a:chExt cx="31405" cy="26969"/>
                </a:xfrm>
              </p:grpSpPr>
              <p:sp>
                <p:nvSpPr>
                  <p:cNvPr id="416" name="Google Shape;7688;p82">
                    <a:extLst>
                      <a:ext uri="{FF2B5EF4-FFF2-40B4-BE49-F238E27FC236}">
                        <a16:creationId xmlns:a16="http://schemas.microsoft.com/office/drawing/2014/main" id="{303F1F32-B9FB-4C62-9E30-4622BACEC4E8}"/>
                      </a:ext>
                    </a:extLst>
                  </p:cNvPr>
                  <p:cNvSpPr/>
                  <p:nvPr/>
                </p:nvSpPr>
                <p:spPr>
                  <a:xfrm>
                    <a:off x="4876579" y="3675325"/>
                    <a:ext cx="31405" cy="26969"/>
                  </a:xfrm>
                  <a:custGeom>
                    <a:avLst/>
                    <a:gdLst/>
                    <a:ahLst/>
                    <a:cxnLst/>
                    <a:rect l="l" t="t" r="r" b="b"/>
                    <a:pathLst>
                      <a:path w="3993" h="3429" extrusionOk="0">
                        <a:moveTo>
                          <a:pt x="2266" y="0"/>
                        </a:moveTo>
                        <a:cubicBezTo>
                          <a:pt x="1848" y="0"/>
                          <a:pt x="1423" y="155"/>
                          <a:pt x="1077" y="501"/>
                        </a:cubicBezTo>
                        <a:cubicBezTo>
                          <a:pt x="0" y="1578"/>
                          <a:pt x="762" y="3429"/>
                          <a:pt x="2287" y="3429"/>
                        </a:cubicBezTo>
                        <a:cubicBezTo>
                          <a:pt x="3230" y="3429"/>
                          <a:pt x="3992" y="2667"/>
                          <a:pt x="3992" y="1723"/>
                        </a:cubicBezTo>
                        <a:cubicBezTo>
                          <a:pt x="3992" y="689"/>
                          <a:pt x="3146" y="0"/>
                          <a:pt x="2266"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17" name="Google Shape;7689;p82">
                    <a:extLst>
                      <a:ext uri="{FF2B5EF4-FFF2-40B4-BE49-F238E27FC236}">
                        <a16:creationId xmlns:a16="http://schemas.microsoft.com/office/drawing/2014/main" id="{BE0CB6F2-B0EB-4ED5-9F87-8E89E28612FD}"/>
                      </a:ext>
                    </a:extLst>
                  </p:cNvPr>
                  <p:cNvSpPr/>
                  <p:nvPr/>
                </p:nvSpPr>
                <p:spPr>
                  <a:xfrm>
                    <a:off x="4889517" y="3684975"/>
                    <a:ext cx="8856" cy="7676"/>
                  </a:xfrm>
                  <a:custGeom>
                    <a:avLst/>
                    <a:gdLst/>
                    <a:ahLst/>
                    <a:cxnLst/>
                    <a:rect l="l" t="t" r="r" b="b"/>
                    <a:pathLst>
                      <a:path w="1126" h="976" extrusionOk="0">
                        <a:moveTo>
                          <a:pt x="642" y="0"/>
                        </a:moveTo>
                        <a:cubicBezTo>
                          <a:pt x="218" y="12"/>
                          <a:pt x="0" y="520"/>
                          <a:pt x="303" y="835"/>
                        </a:cubicBezTo>
                        <a:cubicBezTo>
                          <a:pt x="400" y="932"/>
                          <a:pt x="520" y="976"/>
                          <a:pt x="638" y="976"/>
                        </a:cubicBezTo>
                        <a:cubicBezTo>
                          <a:pt x="886" y="976"/>
                          <a:pt x="1125" y="783"/>
                          <a:pt x="1125" y="496"/>
                        </a:cubicBezTo>
                        <a:cubicBezTo>
                          <a:pt x="1125" y="218"/>
                          <a:pt x="908" y="0"/>
                          <a:pt x="642"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9" name="Google Shape;7690;p82">
                  <a:extLst>
                    <a:ext uri="{FF2B5EF4-FFF2-40B4-BE49-F238E27FC236}">
                      <a16:creationId xmlns:a16="http://schemas.microsoft.com/office/drawing/2014/main" id="{612E946A-86B1-4D94-8D4D-611CA91429B5}"/>
                    </a:ext>
                  </a:extLst>
                </p:cNvPr>
                <p:cNvGrpSpPr/>
                <p:nvPr/>
              </p:nvGrpSpPr>
              <p:grpSpPr>
                <a:xfrm>
                  <a:off x="4842233" y="3688333"/>
                  <a:ext cx="31405" cy="26993"/>
                  <a:chOff x="4842233" y="3688333"/>
                  <a:chExt cx="31405" cy="26993"/>
                </a:xfrm>
              </p:grpSpPr>
              <p:sp>
                <p:nvSpPr>
                  <p:cNvPr id="414" name="Google Shape;7691;p82">
                    <a:extLst>
                      <a:ext uri="{FF2B5EF4-FFF2-40B4-BE49-F238E27FC236}">
                        <a16:creationId xmlns:a16="http://schemas.microsoft.com/office/drawing/2014/main" id="{214F2624-37B5-4C8F-BA72-4801FD30BAE7}"/>
                      </a:ext>
                    </a:extLst>
                  </p:cNvPr>
                  <p:cNvSpPr/>
                  <p:nvPr/>
                </p:nvSpPr>
                <p:spPr>
                  <a:xfrm>
                    <a:off x="4842233" y="3688333"/>
                    <a:ext cx="31405" cy="26993"/>
                  </a:xfrm>
                  <a:custGeom>
                    <a:avLst/>
                    <a:gdLst/>
                    <a:ahLst/>
                    <a:cxnLst/>
                    <a:rect l="l" t="t" r="r" b="b"/>
                    <a:pathLst>
                      <a:path w="3993" h="3432" extrusionOk="0">
                        <a:moveTo>
                          <a:pt x="2273" y="1"/>
                        </a:moveTo>
                        <a:cubicBezTo>
                          <a:pt x="1853" y="1"/>
                          <a:pt x="1425" y="156"/>
                          <a:pt x="1077" y="505"/>
                        </a:cubicBezTo>
                        <a:cubicBezTo>
                          <a:pt x="0" y="1581"/>
                          <a:pt x="762" y="3420"/>
                          <a:pt x="2287" y="3432"/>
                        </a:cubicBezTo>
                        <a:cubicBezTo>
                          <a:pt x="3230" y="3432"/>
                          <a:pt x="3992" y="2658"/>
                          <a:pt x="3992" y="1714"/>
                        </a:cubicBezTo>
                        <a:cubicBezTo>
                          <a:pt x="3992" y="683"/>
                          <a:pt x="3150"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15" name="Google Shape;7692;p82">
                    <a:extLst>
                      <a:ext uri="{FF2B5EF4-FFF2-40B4-BE49-F238E27FC236}">
                        <a16:creationId xmlns:a16="http://schemas.microsoft.com/office/drawing/2014/main" id="{7F5C6342-FA36-4BA9-B35A-69D43F32D355}"/>
                      </a:ext>
                    </a:extLst>
                  </p:cNvPr>
                  <p:cNvSpPr/>
                  <p:nvPr/>
                </p:nvSpPr>
                <p:spPr>
                  <a:xfrm>
                    <a:off x="4855076" y="3698094"/>
                    <a:ext cx="8856" cy="7590"/>
                  </a:xfrm>
                  <a:custGeom>
                    <a:avLst/>
                    <a:gdLst/>
                    <a:ahLst/>
                    <a:cxnLst/>
                    <a:rect l="l" t="t" r="r" b="b"/>
                    <a:pathLst>
                      <a:path w="1126" h="965" extrusionOk="0">
                        <a:moveTo>
                          <a:pt x="664" y="1"/>
                        </a:moveTo>
                        <a:cubicBezTo>
                          <a:pt x="656" y="1"/>
                          <a:pt x="649" y="1"/>
                          <a:pt x="641" y="1"/>
                        </a:cubicBezTo>
                        <a:cubicBezTo>
                          <a:pt x="218" y="1"/>
                          <a:pt x="0" y="522"/>
                          <a:pt x="303" y="824"/>
                        </a:cubicBezTo>
                        <a:cubicBezTo>
                          <a:pt x="400" y="921"/>
                          <a:pt x="520" y="965"/>
                          <a:pt x="638" y="965"/>
                        </a:cubicBezTo>
                        <a:cubicBezTo>
                          <a:pt x="886" y="965"/>
                          <a:pt x="1125" y="772"/>
                          <a:pt x="1125" y="485"/>
                        </a:cubicBezTo>
                        <a:cubicBezTo>
                          <a:pt x="1125" y="215"/>
                          <a:pt x="931" y="1"/>
                          <a:pt x="66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80" name="Google Shape;7693;p82">
                  <a:extLst>
                    <a:ext uri="{FF2B5EF4-FFF2-40B4-BE49-F238E27FC236}">
                      <a16:creationId xmlns:a16="http://schemas.microsoft.com/office/drawing/2014/main" id="{4C43F6DD-C800-46C4-80E9-C2FEFA3FD1C0}"/>
                    </a:ext>
                  </a:extLst>
                </p:cNvPr>
                <p:cNvGrpSpPr/>
                <p:nvPr/>
              </p:nvGrpSpPr>
              <p:grpSpPr>
                <a:xfrm>
                  <a:off x="5187876" y="3608032"/>
                  <a:ext cx="31405" cy="27001"/>
                  <a:chOff x="5187876" y="3608032"/>
                  <a:chExt cx="31405" cy="27001"/>
                </a:xfrm>
              </p:grpSpPr>
              <p:sp>
                <p:nvSpPr>
                  <p:cNvPr id="412" name="Google Shape;7694;p82">
                    <a:extLst>
                      <a:ext uri="{FF2B5EF4-FFF2-40B4-BE49-F238E27FC236}">
                        <a16:creationId xmlns:a16="http://schemas.microsoft.com/office/drawing/2014/main" id="{BB297417-99BE-43F6-BDDC-FB47D0FBBF14}"/>
                      </a:ext>
                    </a:extLst>
                  </p:cNvPr>
                  <p:cNvSpPr/>
                  <p:nvPr/>
                </p:nvSpPr>
                <p:spPr>
                  <a:xfrm>
                    <a:off x="5187876" y="3608032"/>
                    <a:ext cx="31405" cy="27001"/>
                  </a:xfrm>
                  <a:custGeom>
                    <a:avLst/>
                    <a:gdLst/>
                    <a:ahLst/>
                    <a:cxnLst/>
                    <a:rect l="l" t="t" r="r" b="b"/>
                    <a:pathLst>
                      <a:path w="3993" h="3433" extrusionOk="0">
                        <a:moveTo>
                          <a:pt x="2273" y="1"/>
                        </a:moveTo>
                        <a:cubicBezTo>
                          <a:pt x="1853" y="1"/>
                          <a:pt x="1426" y="157"/>
                          <a:pt x="1077" y="505"/>
                        </a:cubicBezTo>
                        <a:cubicBezTo>
                          <a:pt x="1" y="1582"/>
                          <a:pt x="763" y="3432"/>
                          <a:pt x="2287" y="3432"/>
                        </a:cubicBezTo>
                        <a:cubicBezTo>
                          <a:pt x="3231" y="3420"/>
                          <a:pt x="3993" y="2658"/>
                          <a:pt x="3993" y="1715"/>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13" name="Google Shape;7695;p82">
                    <a:extLst>
                      <a:ext uri="{FF2B5EF4-FFF2-40B4-BE49-F238E27FC236}">
                        <a16:creationId xmlns:a16="http://schemas.microsoft.com/office/drawing/2014/main" id="{558C85CD-DEB9-412E-ACCF-84E9693A3DA5}"/>
                      </a:ext>
                    </a:extLst>
                  </p:cNvPr>
                  <p:cNvSpPr/>
                  <p:nvPr/>
                </p:nvSpPr>
                <p:spPr>
                  <a:xfrm>
                    <a:off x="5202057" y="3617706"/>
                    <a:ext cx="7621" cy="7621"/>
                  </a:xfrm>
                  <a:custGeom>
                    <a:avLst/>
                    <a:gdLst/>
                    <a:ahLst/>
                    <a:cxnLst/>
                    <a:rect l="l" t="t" r="r" b="b"/>
                    <a:pathLst>
                      <a:path w="969"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sp>
              <p:nvSpPr>
                <p:cNvPr id="281" name="Google Shape;7696;p82">
                  <a:extLst>
                    <a:ext uri="{FF2B5EF4-FFF2-40B4-BE49-F238E27FC236}">
                      <a16:creationId xmlns:a16="http://schemas.microsoft.com/office/drawing/2014/main" id="{75997305-62CE-4EB0-B023-B8F075E63EF3}"/>
                    </a:ext>
                  </a:extLst>
                </p:cNvPr>
                <p:cNvSpPr/>
                <p:nvPr/>
              </p:nvSpPr>
              <p:spPr>
                <a:xfrm>
                  <a:off x="5142589" y="3410030"/>
                  <a:ext cx="42542" cy="36525"/>
                </a:xfrm>
                <a:custGeom>
                  <a:avLst/>
                  <a:gdLst/>
                  <a:ahLst/>
                  <a:cxnLst/>
                  <a:rect l="l" t="t" r="r" b="b"/>
                  <a:pathLst>
                    <a:path w="5409" h="4644" extrusionOk="0">
                      <a:moveTo>
                        <a:pt x="3085" y="1"/>
                      </a:moveTo>
                      <a:cubicBezTo>
                        <a:pt x="2516" y="1"/>
                        <a:pt x="1935" y="213"/>
                        <a:pt x="1465" y="688"/>
                      </a:cubicBezTo>
                      <a:cubicBezTo>
                        <a:pt x="1" y="2140"/>
                        <a:pt x="1029" y="4632"/>
                        <a:pt x="3098" y="4644"/>
                      </a:cubicBezTo>
                      <a:cubicBezTo>
                        <a:pt x="4380" y="4632"/>
                        <a:pt x="5408" y="3603"/>
                        <a:pt x="5408" y="2321"/>
                      </a:cubicBezTo>
                      <a:cubicBezTo>
                        <a:pt x="5408" y="923"/>
                        <a:pt x="4270" y="1"/>
                        <a:pt x="308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82" name="Google Shape;7697;p82">
                  <a:extLst>
                    <a:ext uri="{FF2B5EF4-FFF2-40B4-BE49-F238E27FC236}">
                      <a16:creationId xmlns:a16="http://schemas.microsoft.com/office/drawing/2014/main" id="{FDCADCEF-E56F-4351-A795-B0FC8993DB49}"/>
                    </a:ext>
                  </a:extLst>
                </p:cNvPr>
                <p:cNvSpPr/>
                <p:nvPr/>
              </p:nvSpPr>
              <p:spPr>
                <a:xfrm>
                  <a:off x="5158382" y="3419720"/>
                  <a:ext cx="17138" cy="17130"/>
                </a:xfrm>
                <a:custGeom>
                  <a:avLst/>
                  <a:gdLst/>
                  <a:ahLst/>
                  <a:cxnLst/>
                  <a:rect l="l" t="t" r="r" b="b"/>
                  <a:pathLst>
                    <a:path w="2179" h="2178" extrusionOk="0">
                      <a:moveTo>
                        <a:pt x="1090" y="0"/>
                      </a:moveTo>
                      <a:cubicBezTo>
                        <a:pt x="485" y="0"/>
                        <a:pt x="1" y="484"/>
                        <a:pt x="1" y="1089"/>
                      </a:cubicBezTo>
                      <a:cubicBezTo>
                        <a:pt x="1" y="1694"/>
                        <a:pt x="485" y="2178"/>
                        <a:pt x="1090" y="2178"/>
                      </a:cubicBezTo>
                      <a:cubicBezTo>
                        <a:pt x="1694" y="2178"/>
                        <a:pt x="2178" y="1694"/>
                        <a:pt x="2178" y="1089"/>
                      </a:cubicBezTo>
                      <a:cubicBezTo>
                        <a:pt x="2178" y="484"/>
                        <a:pt x="1694" y="0"/>
                        <a:pt x="1090"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283" name="Google Shape;7698;p82">
                  <a:extLst>
                    <a:ext uri="{FF2B5EF4-FFF2-40B4-BE49-F238E27FC236}">
                      <a16:creationId xmlns:a16="http://schemas.microsoft.com/office/drawing/2014/main" id="{C60462C3-6F34-4A41-8521-895D55C78C16}"/>
                    </a:ext>
                  </a:extLst>
                </p:cNvPr>
                <p:cNvGrpSpPr/>
                <p:nvPr/>
              </p:nvGrpSpPr>
              <p:grpSpPr>
                <a:xfrm>
                  <a:off x="5269224" y="3304167"/>
                  <a:ext cx="40253" cy="34402"/>
                  <a:chOff x="5269224" y="3304167"/>
                  <a:chExt cx="40253" cy="34402"/>
                </a:xfrm>
              </p:grpSpPr>
              <p:sp>
                <p:nvSpPr>
                  <p:cNvPr id="410" name="Google Shape;7699;p82">
                    <a:extLst>
                      <a:ext uri="{FF2B5EF4-FFF2-40B4-BE49-F238E27FC236}">
                        <a16:creationId xmlns:a16="http://schemas.microsoft.com/office/drawing/2014/main" id="{5CA9D3E4-1681-498A-B1CC-FD109F003BB8}"/>
                      </a:ext>
                    </a:extLst>
                  </p:cNvPr>
                  <p:cNvSpPr/>
                  <p:nvPr/>
                </p:nvSpPr>
                <p:spPr>
                  <a:xfrm>
                    <a:off x="5269224" y="3304167"/>
                    <a:ext cx="40253" cy="34402"/>
                  </a:xfrm>
                  <a:custGeom>
                    <a:avLst/>
                    <a:gdLst/>
                    <a:ahLst/>
                    <a:cxnLst/>
                    <a:rect l="l" t="t" r="r" b="b"/>
                    <a:pathLst>
                      <a:path w="5118" h="4374" extrusionOk="0">
                        <a:moveTo>
                          <a:pt x="2915" y="0"/>
                        </a:moveTo>
                        <a:cubicBezTo>
                          <a:pt x="2376" y="0"/>
                          <a:pt x="1827" y="201"/>
                          <a:pt x="1380" y="648"/>
                        </a:cubicBezTo>
                        <a:cubicBezTo>
                          <a:pt x="1" y="2015"/>
                          <a:pt x="980" y="4374"/>
                          <a:pt x="2928" y="4374"/>
                        </a:cubicBezTo>
                        <a:cubicBezTo>
                          <a:pt x="4126" y="4374"/>
                          <a:pt x="5105" y="3394"/>
                          <a:pt x="5118" y="2184"/>
                        </a:cubicBezTo>
                        <a:cubicBezTo>
                          <a:pt x="5109" y="869"/>
                          <a:pt x="4036" y="0"/>
                          <a:pt x="291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11" name="Google Shape;7700;p82">
                    <a:extLst>
                      <a:ext uri="{FF2B5EF4-FFF2-40B4-BE49-F238E27FC236}">
                        <a16:creationId xmlns:a16="http://schemas.microsoft.com/office/drawing/2014/main" id="{783B22C4-861A-446C-BD1E-2F2B21E9FC7C}"/>
                      </a:ext>
                    </a:extLst>
                  </p:cNvPr>
                  <p:cNvSpPr/>
                  <p:nvPr/>
                </p:nvSpPr>
                <p:spPr>
                  <a:xfrm>
                    <a:off x="5284639" y="3313826"/>
                    <a:ext cx="15132" cy="15140"/>
                  </a:xfrm>
                  <a:custGeom>
                    <a:avLst/>
                    <a:gdLst/>
                    <a:ahLst/>
                    <a:cxnLst/>
                    <a:rect l="l" t="t" r="r" b="b"/>
                    <a:pathLst>
                      <a:path w="1924" h="1925" extrusionOk="0">
                        <a:moveTo>
                          <a:pt x="968" y="1"/>
                        </a:moveTo>
                        <a:cubicBezTo>
                          <a:pt x="436" y="1"/>
                          <a:pt x="0" y="436"/>
                          <a:pt x="0" y="956"/>
                        </a:cubicBezTo>
                        <a:cubicBezTo>
                          <a:pt x="0" y="1489"/>
                          <a:pt x="436" y="1924"/>
                          <a:pt x="968" y="1924"/>
                        </a:cubicBezTo>
                        <a:cubicBezTo>
                          <a:pt x="1500" y="1924"/>
                          <a:pt x="1924" y="1489"/>
                          <a:pt x="1924" y="956"/>
                        </a:cubicBezTo>
                        <a:cubicBezTo>
                          <a:pt x="1924" y="436"/>
                          <a:pt x="1500" y="1"/>
                          <a:pt x="968"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84" name="Google Shape;7701;p82">
                  <a:extLst>
                    <a:ext uri="{FF2B5EF4-FFF2-40B4-BE49-F238E27FC236}">
                      <a16:creationId xmlns:a16="http://schemas.microsoft.com/office/drawing/2014/main" id="{E0DE29C7-681F-465D-A628-502BCB1DCEDD}"/>
                    </a:ext>
                  </a:extLst>
                </p:cNvPr>
                <p:cNvGrpSpPr/>
                <p:nvPr/>
              </p:nvGrpSpPr>
              <p:grpSpPr>
                <a:xfrm>
                  <a:off x="5327354" y="3476615"/>
                  <a:ext cx="49864" cy="42723"/>
                  <a:chOff x="5327354" y="3476615"/>
                  <a:chExt cx="49864" cy="42723"/>
                </a:xfrm>
              </p:grpSpPr>
              <p:sp>
                <p:nvSpPr>
                  <p:cNvPr id="408" name="Google Shape;7702;p82">
                    <a:extLst>
                      <a:ext uri="{FF2B5EF4-FFF2-40B4-BE49-F238E27FC236}">
                        <a16:creationId xmlns:a16="http://schemas.microsoft.com/office/drawing/2014/main" id="{83A48D43-00B5-4812-A6F8-7375A6601BEB}"/>
                      </a:ext>
                    </a:extLst>
                  </p:cNvPr>
                  <p:cNvSpPr/>
                  <p:nvPr/>
                </p:nvSpPr>
                <p:spPr>
                  <a:xfrm>
                    <a:off x="5327354" y="3476615"/>
                    <a:ext cx="49864" cy="42723"/>
                  </a:xfrm>
                  <a:custGeom>
                    <a:avLst/>
                    <a:gdLst/>
                    <a:ahLst/>
                    <a:cxnLst/>
                    <a:rect l="l" t="t" r="r" b="b"/>
                    <a:pathLst>
                      <a:path w="6340" h="5432" extrusionOk="0">
                        <a:moveTo>
                          <a:pt x="3602" y="1"/>
                        </a:moveTo>
                        <a:cubicBezTo>
                          <a:pt x="2936" y="1"/>
                          <a:pt x="2257" y="248"/>
                          <a:pt x="1706" y="799"/>
                        </a:cubicBezTo>
                        <a:cubicBezTo>
                          <a:pt x="1" y="2504"/>
                          <a:pt x="1210" y="5432"/>
                          <a:pt x="3630" y="5432"/>
                        </a:cubicBezTo>
                        <a:cubicBezTo>
                          <a:pt x="5118" y="5432"/>
                          <a:pt x="6339" y="4222"/>
                          <a:pt x="6339" y="2722"/>
                        </a:cubicBezTo>
                        <a:cubicBezTo>
                          <a:pt x="6339" y="1084"/>
                          <a:pt x="4998" y="1"/>
                          <a:pt x="360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09" name="Google Shape;7703;p82">
                    <a:extLst>
                      <a:ext uri="{FF2B5EF4-FFF2-40B4-BE49-F238E27FC236}">
                        <a16:creationId xmlns:a16="http://schemas.microsoft.com/office/drawing/2014/main" id="{BD0F16CA-06CA-4913-AB9A-6403189E5A85}"/>
                      </a:ext>
                    </a:extLst>
                  </p:cNvPr>
                  <p:cNvSpPr/>
                  <p:nvPr/>
                </p:nvSpPr>
                <p:spPr>
                  <a:xfrm>
                    <a:off x="5340197" y="3486321"/>
                    <a:ext cx="27315" cy="23406"/>
                  </a:xfrm>
                  <a:custGeom>
                    <a:avLst/>
                    <a:gdLst/>
                    <a:ahLst/>
                    <a:cxnLst/>
                    <a:rect l="l" t="t" r="r" b="b"/>
                    <a:pathLst>
                      <a:path w="3473" h="2976" extrusionOk="0">
                        <a:moveTo>
                          <a:pt x="1985" y="0"/>
                        </a:moveTo>
                        <a:cubicBezTo>
                          <a:pt x="666" y="0"/>
                          <a:pt x="1" y="1597"/>
                          <a:pt x="944" y="2540"/>
                        </a:cubicBezTo>
                        <a:cubicBezTo>
                          <a:pt x="1245" y="2841"/>
                          <a:pt x="1614" y="2975"/>
                          <a:pt x="1977" y="2975"/>
                        </a:cubicBezTo>
                        <a:cubicBezTo>
                          <a:pt x="2739" y="2975"/>
                          <a:pt x="3473" y="2381"/>
                          <a:pt x="3473" y="1488"/>
                        </a:cubicBezTo>
                        <a:cubicBezTo>
                          <a:pt x="3473" y="665"/>
                          <a:pt x="2807" y="0"/>
                          <a:pt x="198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sp>
              <p:nvSpPr>
                <p:cNvPr id="285" name="Google Shape;7704;p82">
                  <a:extLst>
                    <a:ext uri="{FF2B5EF4-FFF2-40B4-BE49-F238E27FC236}">
                      <a16:creationId xmlns:a16="http://schemas.microsoft.com/office/drawing/2014/main" id="{140E1416-823C-45EB-B99D-E36C5C744E08}"/>
                    </a:ext>
                  </a:extLst>
                </p:cNvPr>
                <p:cNvSpPr/>
                <p:nvPr/>
              </p:nvSpPr>
              <p:spPr>
                <a:xfrm>
                  <a:off x="5290255" y="3703080"/>
                  <a:ext cx="31397" cy="26898"/>
                </a:xfrm>
                <a:custGeom>
                  <a:avLst/>
                  <a:gdLst/>
                  <a:ahLst/>
                  <a:cxnLst/>
                  <a:rect l="l" t="t" r="r" b="b"/>
                  <a:pathLst>
                    <a:path w="3992" h="3420" extrusionOk="0">
                      <a:moveTo>
                        <a:pt x="2272" y="1"/>
                      </a:moveTo>
                      <a:cubicBezTo>
                        <a:pt x="1853" y="1"/>
                        <a:pt x="1425" y="156"/>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86" name="Google Shape;7705;p82">
                  <a:extLst>
                    <a:ext uri="{FF2B5EF4-FFF2-40B4-BE49-F238E27FC236}">
                      <a16:creationId xmlns:a16="http://schemas.microsoft.com/office/drawing/2014/main" id="{E575C161-E147-4EF6-851B-106A4DF1FF0D}"/>
                    </a:ext>
                  </a:extLst>
                </p:cNvPr>
                <p:cNvSpPr/>
                <p:nvPr/>
              </p:nvSpPr>
              <p:spPr>
                <a:xfrm>
                  <a:off x="5304427" y="3712754"/>
                  <a:ext cx="7621" cy="7621"/>
                </a:xfrm>
                <a:custGeom>
                  <a:avLst/>
                  <a:gdLst/>
                  <a:ahLst/>
                  <a:cxnLst/>
                  <a:rect l="l" t="t" r="r" b="b"/>
                  <a:pathLst>
                    <a:path w="969" h="969"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287" name="Google Shape;7706;p82">
                  <a:extLst>
                    <a:ext uri="{FF2B5EF4-FFF2-40B4-BE49-F238E27FC236}">
                      <a16:creationId xmlns:a16="http://schemas.microsoft.com/office/drawing/2014/main" id="{D4505A9F-89B3-4F44-A697-5891583D5AB0}"/>
                    </a:ext>
                  </a:extLst>
                </p:cNvPr>
                <p:cNvGrpSpPr/>
                <p:nvPr/>
              </p:nvGrpSpPr>
              <p:grpSpPr>
                <a:xfrm>
                  <a:off x="5341723" y="3775957"/>
                  <a:ext cx="31405" cy="26898"/>
                  <a:chOff x="5341723" y="3775957"/>
                  <a:chExt cx="31405" cy="26898"/>
                </a:xfrm>
              </p:grpSpPr>
              <p:sp>
                <p:nvSpPr>
                  <p:cNvPr id="406" name="Google Shape;7707;p82">
                    <a:extLst>
                      <a:ext uri="{FF2B5EF4-FFF2-40B4-BE49-F238E27FC236}">
                        <a16:creationId xmlns:a16="http://schemas.microsoft.com/office/drawing/2014/main" id="{7C29837D-94BB-4C96-8787-BBDF4B7817CF}"/>
                      </a:ext>
                    </a:extLst>
                  </p:cNvPr>
                  <p:cNvSpPr/>
                  <p:nvPr/>
                </p:nvSpPr>
                <p:spPr>
                  <a:xfrm>
                    <a:off x="5341723" y="3775957"/>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07" name="Google Shape;7708;p82">
                    <a:extLst>
                      <a:ext uri="{FF2B5EF4-FFF2-40B4-BE49-F238E27FC236}">
                        <a16:creationId xmlns:a16="http://schemas.microsoft.com/office/drawing/2014/main" id="{A554EE7C-D93D-48B4-96AB-F8FAAE5CF71A}"/>
                      </a:ext>
                    </a:extLst>
                  </p:cNvPr>
                  <p:cNvSpPr/>
                  <p:nvPr/>
                </p:nvSpPr>
                <p:spPr>
                  <a:xfrm>
                    <a:off x="5354567" y="3785631"/>
                    <a:ext cx="8950" cy="7605"/>
                  </a:xfrm>
                  <a:custGeom>
                    <a:avLst/>
                    <a:gdLst/>
                    <a:ahLst/>
                    <a:cxnLst/>
                    <a:rect l="l" t="t" r="r" b="b"/>
                    <a:pathLst>
                      <a:path w="1138" h="967" extrusionOk="0">
                        <a:moveTo>
                          <a:pt x="654" y="0"/>
                        </a:moveTo>
                        <a:cubicBezTo>
                          <a:pt x="218" y="0"/>
                          <a:pt x="0" y="521"/>
                          <a:pt x="303" y="823"/>
                        </a:cubicBezTo>
                        <a:cubicBezTo>
                          <a:pt x="402" y="922"/>
                          <a:pt x="525" y="966"/>
                          <a:pt x="646" y="966"/>
                        </a:cubicBezTo>
                        <a:cubicBezTo>
                          <a:pt x="896" y="966"/>
                          <a:pt x="1138" y="777"/>
                          <a:pt x="1138" y="484"/>
                        </a:cubicBezTo>
                        <a:cubicBezTo>
                          <a:pt x="1138"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88" name="Google Shape;7709;p82">
                  <a:extLst>
                    <a:ext uri="{FF2B5EF4-FFF2-40B4-BE49-F238E27FC236}">
                      <a16:creationId xmlns:a16="http://schemas.microsoft.com/office/drawing/2014/main" id="{B89DD68D-95B8-4967-B31A-EA39BED5EE66}"/>
                    </a:ext>
                  </a:extLst>
                </p:cNvPr>
                <p:cNvGrpSpPr/>
                <p:nvPr/>
              </p:nvGrpSpPr>
              <p:grpSpPr>
                <a:xfrm>
                  <a:off x="5439053" y="3699274"/>
                  <a:ext cx="31405" cy="26898"/>
                  <a:chOff x="5439053" y="3699274"/>
                  <a:chExt cx="31405" cy="26898"/>
                </a:xfrm>
              </p:grpSpPr>
              <p:sp>
                <p:nvSpPr>
                  <p:cNvPr id="404" name="Google Shape;7710;p82">
                    <a:extLst>
                      <a:ext uri="{FF2B5EF4-FFF2-40B4-BE49-F238E27FC236}">
                        <a16:creationId xmlns:a16="http://schemas.microsoft.com/office/drawing/2014/main" id="{A5DB5CA0-03A3-4281-89DC-5BCF881AE3AC}"/>
                      </a:ext>
                    </a:extLst>
                  </p:cNvPr>
                  <p:cNvSpPr/>
                  <p:nvPr/>
                </p:nvSpPr>
                <p:spPr>
                  <a:xfrm>
                    <a:off x="5439053" y="3699274"/>
                    <a:ext cx="31405" cy="26898"/>
                  </a:xfrm>
                  <a:custGeom>
                    <a:avLst/>
                    <a:gdLst/>
                    <a:ahLst/>
                    <a:cxnLst/>
                    <a:rect l="l" t="t" r="r" b="b"/>
                    <a:pathLst>
                      <a:path w="3993" h="3420" extrusionOk="0">
                        <a:moveTo>
                          <a:pt x="2273" y="1"/>
                        </a:moveTo>
                        <a:cubicBezTo>
                          <a:pt x="1853" y="1"/>
                          <a:pt x="1425" y="157"/>
                          <a:pt x="1077" y="505"/>
                        </a:cubicBezTo>
                        <a:cubicBezTo>
                          <a:pt x="0" y="1581"/>
                          <a:pt x="762"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05" name="Google Shape;7711;p82">
                    <a:extLst>
                      <a:ext uri="{FF2B5EF4-FFF2-40B4-BE49-F238E27FC236}">
                        <a16:creationId xmlns:a16="http://schemas.microsoft.com/office/drawing/2014/main" id="{ACA23F8E-E130-4FC2-8541-60E4FE88C4AD}"/>
                      </a:ext>
                    </a:extLst>
                  </p:cNvPr>
                  <p:cNvSpPr/>
                  <p:nvPr/>
                </p:nvSpPr>
                <p:spPr>
                  <a:xfrm>
                    <a:off x="5453225" y="3708948"/>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89" name="Google Shape;7712;p82">
                  <a:extLst>
                    <a:ext uri="{FF2B5EF4-FFF2-40B4-BE49-F238E27FC236}">
                      <a16:creationId xmlns:a16="http://schemas.microsoft.com/office/drawing/2014/main" id="{93BD2DE7-6C11-4E41-B45E-A8FB2BBEBCDB}"/>
                    </a:ext>
                  </a:extLst>
                </p:cNvPr>
                <p:cNvGrpSpPr/>
                <p:nvPr/>
              </p:nvGrpSpPr>
              <p:grpSpPr>
                <a:xfrm>
                  <a:off x="5412414" y="3622307"/>
                  <a:ext cx="31499" cy="26993"/>
                  <a:chOff x="5412414" y="3622307"/>
                  <a:chExt cx="31499" cy="26993"/>
                </a:xfrm>
              </p:grpSpPr>
              <p:sp>
                <p:nvSpPr>
                  <p:cNvPr id="402" name="Google Shape;7713;p82">
                    <a:extLst>
                      <a:ext uri="{FF2B5EF4-FFF2-40B4-BE49-F238E27FC236}">
                        <a16:creationId xmlns:a16="http://schemas.microsoft.com/office/drawing/2014/main" id="{9F607E49-83BB-48BA-A988-C7731D9CB739}"/>
                      </a:ext>
                    </a:extLst>
                  </p:cNvPr>
                  <p:cNvSpPr/>
                  <p:nvPr/>
                </p:nvSpPr>
                <p:spPr>
                  <a:xfrm>
                    <a:off x="5412414" y="3622307"/>
                    <a:ext cx="31499" cy="26993"/>
                  </a:xfrm>
                  <a:custGeom>
                    <a:avLst/>
                    <a:gdLst/>
                    <a:ahLst/>
                    <a:cxnLst/>
                    <a:rect l="l" t="t" r="r" b="b"/>
                    <a:pathLst>
                      <a:path w="4005" h="3432" extrusionOk="0">
                        <a:moveTo>
                          <a:pt x="2285" y="0"/>
                        </a:moveTo>
                        <a:cubicBezTo>
                          <a:pt x="1865" y="0"/>
                          <a:pt x="1437" y="156"/>
                          <a:pt x="1089" y="504"/>
                        </a:cubicBezTo>
                        <a:cubicBezTo>
                          <a:pt x="0" y="1581"/>
                          <a:pt x="774" y="3432"/>
                          <a:pt x="2299" y="3432"/>
                        </a:cubicBezTo>
                        <a:cubicBezTo>
                          <a:pt x="3242" y="3432"/>
                          <a:pt x="4004" y="2658"/>
                          <a:pt x="4004" y="1714"/>
                        </a:cubicBezTo>
                        <a:cubicBezTo>
                          <a:pt x="4004"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03" name="Google Shape;7714;p82">
                    <a:extLst>
                      <a:ext uri="{FF2B5EF4-FFF2-40B4-BE49-F238E27FC236}">
                        <a16:creationId xmlns:a16="http://schemas.microsoft.com/office/drawing/2014/main" id="{9870487C-9B90-4E6E-BFA2-D888077EEF7D}"/>
                      </a:ext>
                    </a:extLst>
                  </p:cNvPr>
                  <p:cNvSpPr/>
                  <p:nvPr/>
                </p:nvSpPr>
                <p:spPr>
                  <a:xfrm>
                    <a:off x="5426681" y="3632075"/>
                    <a:ext cx="7527" cy="7519"/>
                  </a:xfrm>
                  <a:custGeom>
                    <a:avLst/>
                    <a:gdLst/>
                    <a:ahLst/>
                    <a:cxnLst/>
                    <a:rect l="l" t="t" r="r" b="b"/>
                    <a:pathLst>
                      <a:path w="957" h="956" extrusionOk="0">
                        <a:moveTo>
                          <a:pt x="485" y="0"/>
                        </a:moveTo>
                        <a:cubicBezTo>
                          <a:pt x="206" y="0"/>
                          <a:pt x="1" y="206"/>
                          <a:pt x="1" y="472"/>
                        </a:cubicBezTo>
                        <a:cubicBezTo>
                          <a:pt x="1" y="738"/>
                          <a:pt x="206" y="956"/>
                          <a:pt x="485" y="956"/>
                        </a:cubicBezTo>
                        <a:cubicBezTo>
                          <a:pt x="751" y="956"/>
                          <a:pt x="956" y="738"/>
                          <a:pt x="956" y="472"/>
                        </a:cubicBezTo>
                        <a:cubicBezTo>
                          <a:pt x="956" y="206"/>
                          <a:pt x="751" y="0"/>
                          <a:pt x="48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0" name="Google Shape;7715;p82">
                  <a:extLst>
                    <a:ext uri="{FF2B5EF4-FFF2-40B4-BE49-F238E27FC236}">
                      <a16:creationId xmlns:a16="http://schemas.microsoft.com/office/drawing/2014/main" id="{837288D9-B979-4992-87ED-A04E38FA5723}"/>
                    </a:ext>
                  </a:extLst>
                </p:cNvPr>
                <p:cNvGrpSpPr/>
                <p:nvPr/>
              </p:nvGrpSpPr>
              <p:grpSpPr>
                <a:xfrm>
                  <a:off x="5476254" y="3473949"/>
                  <a:ext cx="26835" cy="26930"/>
                  <a:chOff x="5476254" y="3473949"/>
                  <a:chExt cx="26835" cy="26930"/>
                </a:xfrm>
              </p:grpSpPr>
              <p:sp>
                <p:nvSpPr>
                  <p:cNvPr id="400" name="Google Shape;7716;p82">
                    <a:extLst>
                      <a:ext uri="{FF2B5EF4-FFF2-40B4-BE49-F238E27FC236}">
                        <a16:creationId xmlns:a16="http://schemas.microsoft.com/office/drawing/2014/main" id="{26F2E88B-0F11-41BF-862E-46D7615B305E}"/>
                      </a:ext>
                    </a:extLst>
                  </p:cNvPr>
                  <p:cNvSpPr/>
                  <p:nvPr/>
                </p:nvSpPr>
                <p:spPr>
                  <a:xfrm>
                    <a:off x="5476254" y="3473949"/>
                    <a:ext cx="26835" cy="26930"/>
                  </a:xfrm>
                  <a:custGeom>
                    <a:avLst/>
                    <a:gdLst/>
                    <a:ahLst/>
                    <a:cxnLst/>
                    <a:rect l="l" t="t" r="r" b="b"/>
                    <a:pathLst>
                      <a:path w="3412" h="3424" extrusionOk="0">
                        <a:moveTo>
                          <a:pt x="1706" y="1"/>
                        </a:moveTo>
                        <a:cubicBezTo>
                          <a:pt x="762" y="1"/>
                          <a:pt x="0" y="775"/>
                          <a:pt x="0" y="1718"/>
                        </a:cubicBezTo>
                        <a:cubicBezTo>
                          <a:pt x="0" y="2662"/>
                          <a:pt x="762" y="3424"/>
                          <a:pt x="1706" y="3424"/>
                        </a:cubicBezTo>
                        <a:cubicBezTo>
                          <a:pt x="2649" y="3424"/>
                          <a:pt x="3411" y="2662"/>
                          <a:pt x="3411" y="1718"/>
                        </a:cubicBezTo>
                        <a:cubicBezTo>
                          <a:pt x="3411" y="775"/>
                          <a:pt x="2649" y="1"/>
                          <a:pt x="170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401" name="Google Shape;7717;p82">
                    <a:extLst>
                      <a:ext uri="{FF2B5EF4-FFF2-40B4-BE49-F238E27FC236}">
                        <a16:creationId xmlns:a16="http://schemas.microsoft.com/office/drawing/2014/main" id="{ACECDB42-A709-44FE-89B7-5812469755CC}"/>
                      </a:ext>
                    </a:extLst>
                  </p:cNvPr>
                  <p:cNvSpPr/>
                  <p:nvPr/>
                </p:nvSpPr>
                <p:spPr>
                  <a:xfrm>
                    <a:off x="5485857" y="3483655"/>
                    <a:ext cx="7621" cy="7621"/>
                  </a:xfrm>
                  <a:custGeom>
                    <a:avLst/>
                    <a:gdLst/>
                    <a:ahLst/>
                    <a:cxnLst/>
                    <a:rect l="l" t="t" r="r" b="b"/>
                    <a:pathLst>
                      <a:path w="969" h="969"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1" name="Google Shape;7718;p82">
                  <a:extLst>
                    <a:ext uri="{FF2B5EF4-FFF2-40B4-BE49-F238E27FC236}">
                      <a16:creationId xmlns:a16="http://schemas.microsoft.com/office/drawing/2014/main" id="{03B82EF2-4F24-494F-A86A-A723CC376A22}"/>
                    </a:ext>
                  </a:extLst>
                </p:cNvPr>
                <p:cNvGrpSpPr/>
                <p:nvPr/>
              </p:nvGrpSpPr>
              <p:grpSpPr>
                <a:xfrm>
                  <a:off x="5564547" y="3481594"/>
                  <a:ext cx="31397" cy="26898"/>
                  <a:chOff x="5564547" y="3481594"/>
                  <a:chExt cx="31397" cy="26898"/>
                </a:xfrm>
              </p:grpSpPr>
              <p:sp>
                <p:nvSpPr>
                  <p:cNvPr id="398" name="Google Shape;7719;p82">
                    <a:extLst>
                      <a:ext uri="{FF2B5EF4-FFF2-40B4-BE49-F238E27FC236}">
                        <a16:creationId xmlns:a16="http://schemas.microsoft.com/office/drawing/2014/main" id="{E6E89F28-6FA3-4D2F-9EF9-F0D5E24555B1}"/>
                      </a:ext>
                    </a:extLst>
                  </p:cNvPr>
                  <p:cNvSpPr/>
                  <p:nvPr/>
                </p:nvSpPr>
                <p:spPr>
                  <a:xfrm>
                    <a:off x="5564547" y="3481594"/>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99" name="Google Shape;7720;p82">
                    <a:extLst>
                      <a:ext uri="{FF2B5EF4-FFF2-40B4-BE49-F238E27FC236}">
                        <a16:creationId xmlns:a16="http://schemas.microsoft.com/office/drawing/2014/main" id="{4B49D83F-559D-4939-96D5-53007CDE4BE9}"/>
                      </a:ext>
                    </a:extLst>
                  </p:cNvPr>
                  <p:cNvSpPr/>
                  <p:nvPr/>
                </p:nvSpPr>
                <p:spPr>
                  <a:xfrm>
                    <a:off x="5578719" y="3491268"/>
                    <a:ext cx="7621" cy="7613"/>
                  </a:xfrm>
                  <a:custGeom>
                    <a:avLst/>
                    <a:gdLst/>
                    <a:ahLst/>
                    <a:cxnLst/>
                    <a:rect l="l" t="t" r="r" b="b"/>
                    <a:pathLst>
                      <a:path w="969"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2" name="Google Shape;7721;p82">
                  <a:extLst>
                    <a:ext uri="{FF2B5EF4-FFF2-40B4-BE49-F238E27FC236}">
                      <a16:creationId xmlns:a16="http://schemas.microsoft.com/office/drawing/2014/main" id="{49FF2BE9-0D13-4E32-A772-BA89EDDE09F7}"/>
                    </a:ext>
                  </a:extLst>
                </p:cNvPr>
                <p:cNvGrpSpPr/>
                <p:nvPr/>
              </p:nvGrpSpPr>
              <p:grpSpPr>
                <a:xfrm>
                  <a:off x="5534101" y="3470174"/>
                  <a:ext cx="31397" cy="26906"/>
                  <a:chOff x="5534101" y="3470174"/>
                  <a:chExt cx="31397" cy="26906"/>
                </a:xfrm>
              </p:grpSpPr>
              <p:sp>
                <p:nvSpPr>
                  <p:cNvPr id="396" name="Google Shape;7722;p82">
                    <a:extLst>
                      <a:ext uri="{FF2B5EF4-FFF2-40B4-BE49-F238E27FC236}">
                        <a16:creationId xmlns:a16="http://schemas.microsoft.com/office/drawing/2014/main" id="{E91B872D-264F-437D-80F6-9464708419B3}"/>
                      </a:ext>
                    </a:extLst>
                  </p:cNvPr>
                  <p:cNvSpPr/>
                  <p:nvPr/>
                </p:nvSpPr>
                <p:spPr>
                  <a:xfrm>
                    <a:off x="5534101" y="3470174"/>
                    <a:ext cx="31397" cy="26906"/>
                  </a:xfrm>
                  <a:custGeom>
                    <a:avLst/>
                    <a:gdLst/>
                    <a:ahLst/>
                    <a:cxnLst/>
                    <a:rect l="l" t="t" r="r" b="b"/>
                    <a:pathLst>
                      <a:path w="3992" h="3421" extrusionOk="0">
                        <a:moveTo>
                          <a:pt x="2272" y="1"/>
                        </a:moveTo>
                        <a:cubicBezTo>
                          <a:pt x="1853" y="1"/>
                          <a:pt x="1425" y="157"/>
                          <a:pt x="1077" y="505"/>
                        </a:cubicBezTo>
                        <a:cubicBezTo>
                          <a:pt x="0" y="1581"/>
                          <a:pt x="762" y="3420"/>
                          <a:pt x="2286" y="3420"/>
                        </a:cubicBezTo>
                        <a:cubicBezTo>
                          <a:pt x="3230" y="3420"/>
                          <a:pt x="3992" y="2658"/>
                          <a:pt x="3992" y="1714"/>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97" name="Google Shape;7723;p82">
                    <a:extLst>
                      <a:ext uri="{FF2B5EF4-FFF2-40B4-BE49-F238E27FC236}">
                        <a16:creationId xmlns:a16="http://schemas.microsoft.com/office/drawing/2014/main" id="{FBA6D5A8-F5A1-4363-A09A-D94763E61FFE}"/>
                      </a:ext>
                    </a:extLst>
                  </p:cNvPr>
                  <p:cNvSpPr/>
                  <p:nvPr/>
                </p:nvSpPr>
                <p:spPr>
                  <a:xfrm>
                    <a:off x="5546945" y="3479848"/>
                    <a:ext cx="8950" cy="7582"/>
                  </a:xfrm>
                  <a:custGeom>
                    <a:avLst/>
                    <a:gdLst/>
                    <a:ahLst/>
                    <a:cxnLst/>
                    <a:rect l="l" t="t" r="r" b="b"/>
                    <a:pathLst>
                      <a:path w="1138" h="964" extrusionOk="0">
                        <a:moveTo>
                          <a:pt x="653" y="1"/>
                        </a:moveTo>
                        <a:cubicBezTo>
                          <a:pt x="218" y="1"/>
                          <a:pt x="0" y="521"/>
                          <a:pt x="303" y="823"/>
                        </a:cubicBezTo>
                        <a:cubicBezTo>
                          <a:pt x="404" y="921"/>
                          <a:pt x="526" y="964"/>
                          <a:pt x="646" y="964"/>
                        </a:cubicBezTo>
                        <a:cubicBezTo>
                          <a:pt x="898" y="964"/>
                          <a:pt x="1137" y="771"/>
                          <a:pt x="1137" y="484"/>
                        </a:cubicBezTo>
                        <a:cubicBezTo>
                          <a:pt x="1137" y="218"/>
                          <a:pt x="919" y="1"/>
                          <a:pt x="65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3" name="Google Shape;7724;p82">
                  <a:extLst>
                    <a:ext uri="{FF2B5EF4-FFF2-40B4-BE49-F238E27FC236}">
                      <a16:creationId xmlns:a16="http://schemas.microsoft.com/office/drawing/2014/main" id="{191BA2F3-54A8-4124-910B-ADA383704FB7}"/>
                    </a:ext>
                  </a:extLst>
                </p:cNvPr>
                <p:cNvGrpSpPr/>
                <p:nvPr/>
              </p:nvGrpSpPr>
              <p:grpSpPr>
                <a:xfrm>
                  <a:off x="5610879" y="3314486"/>
                  <a:ext cx="31499" cy="26938"/>
                  <a:chOff x="5610879" y="3314486"/>
                  <a:chExt cx="31499" cy="26938"/>
                </a:xfrm>
              </p:grpSpPr>
              <p:sp>
                <p:nvSpPr>
                  <p:cNvPr id="394" name="Google Shape;7725;p82">
                    <a:extLst>
                      <a:ext uri="{FF2B5EF4-FFF2-40B4-BE49-F238E27FC236}">
                        <a16:creationId xmlns:a16="http://schemas.microsoft.com/office/drawing/2014/main" id="{0B0EB825-DC60-45B6-B6D9-EE3D9CA9C305}"/>
                      </a:ext>
                    </a:extLst>
                  </p:cNvPr>
                  <p:cNvSpPr/>
                  <p:nvPr/>
                </p:nvSpPr>
                <p:spPr>
                  <a:xfrm>
                    <a:off x="5610879" y="3314486"/>
                    <a:ext cx="31499" cy="26938"/>
                  </a:xfrm>
                  <a:custGeom>
                    <a:avLst/>
                    <a:gdLst/>
                    <a:ahLst/>
                    <a:cxnLst/>
                    <a:rect l="l" t="t" r="r" b="b"/>
                    <a:pathLst>
                      <a:path w="4005" h="3425" extrusionOk="0">
                        <a:moveTo>
                          <a:pt x="2285" y="0"/>
                        </a:moveTo>
                        <a:cubicBezTo>
                          <a:pt x="1865" y="0"/>
                          <a:pt x="1437" y="157"/>
                          <a:pt x="1089" y="509"/>
                        </a:cubicBezTo>
                        <a:cubicBezTo>
                          <a:pt x="0" y="1586"/>
                          <a:pt x="774" y="3425"/>
                          <a:pt x="2299" y="3425"/>
                        </a:cubicBezTo>
                        <a:cubicBezTo>
                          <a:pt x="3242" y="3425"/>
                          <a:pt x="4004" y="2663"/>
                          <a:pt x="4004" y="1719"/>
                        </a:cubicBezTo>
                        <a:cubicBezTo>
                          <a:pt x="4004" y="688"/>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95" name="Google Shape;7726;p82">
                    <a:extLst>
                      <a:ext uri="{FF2B5EF4-FFF2-40B4-BE49-F238E27FC236}">
                        <a16:creationId xmlns:a16="http://schemas.microsoft.com/office/drawing/2014/main" id="{9EA1F26F-F5F3-4EAE-929D-567B3CA4E496}"/>
                      </a:ext>
                    </a:extLst>
                  </p:cNvPr>
                  <p:cNvSpPr/>
                  <p:nvPr/>
                </p:nvSpPr>
                <p:spPr>
                  <a:xfrm>
                    <a:off x="5623817" y="3324192"/>
                    <a:ext cx="8950" cy="7590"/>
                  </a:xfrm>
                  <a:custGeom>
                    <a:avLst/>
                    <a:gdLst/>
                    <a:ahLst/>
                    <a:cxnLst/>
                    <a:rect l="l" t="t" r="r" b="b"/>
                    <a:pathLst>
                      <a:path w="1138" h="965" extrusionOk="0">
                        <a:moveTo>
                          <a:pt x="675" y="1"/>
                        </a:moveTo>
                        <a:cubicBezTo>
                          <a:pt x="668" y="1"/>
                          <a:pt x="661" y="1"/>
                          <a:pt x="654" y="1"/>
                        </a:cubicBezTo>
                        <a:cubicBezTo>
                          <a:pt x="218" y="1"/>
                          <a:pt x="0" y="509"/>
                          <a:pt x="303" y="824"/>
                        </a:cubicBezTo>
                        <a:cubicBezTo>
                          <a:pt x="404" y="921"/>
                          <a:pt x="525" y="965"/>
                          <a:pt x="644" y="965"/>
                        </a:cubicBezTo>
                        <a:cubicBezTo>
                          <a:pt x="893" y="965"/>
                          <a:pt x="1129" y="772"/>
                          <a:pt x="1137" y="485"/>
                        </a:cubicBezTo>
                        <a:cubicBezTo>
                          <a:pt x="1137" y="214"/>
                          <a:pt x="931" y="1"/>
                          <a:pt x="67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4" name="Google Shape;7727;p82">
                  <a:extLst>
                    <a:ext uri="{FF2B5EF4-FFF2-40B4-BE49-F238E27FC236}">
                      <a16:creationId xmlns:a16="http://schemas.microsoft.com/office/drawing/2014/main" id="{9CA875A3-A91F-4836-A618-A238137F7C5D}"/>
                    </a:ext>
                  </a:extLst>
                </p:cNvPr>
                <p:cNvGrpSpPr/>
                <p:nvPr/>
              </p:nvGrpSpPr>
              <p:grpSpPr>
                <a:xfrm>
                  <a:off x="4834525" y="3501382"/>
                  <a:ext cx="31499" cy="26898"/>
                  <a:chOff x="4834525" y="3501382"/>
                  <a:chExt cx="31499" cy="26898"/>
                </a:xfrm>
              </p:grpSpPr>
              <p:sp>
                <p:nvSpPr>
                  <p:cNvPr id="392" name="Google Shape;7728;p82">
                    <a:extLst>
                      <a:ext uri="{FF2B5EF4-FFF2-40B4-BE49-F238E27FC236}">
                        <a16:creationId xmlns:a16="http://schemas.microsoft.com/office/drawing/2014/main" id="{5E692D43-5A53-4483-8027-8DF9B4716DBE}"/>
                      </a:ext>
                    </a:extLst>
                  </p:cNvPr>
                  <p:cNvSpPr/>
                  <p:nvPr/>
                </p:nvSpPr>
                <p:spPr>
                  <a:xfrm>
                    <a:off x="4834525" y="3501382"/>
                    <a:ext cx="31499" cy="26898"/>
                  </a:xfrm>
                  <a:custGeom>
                    <a:avLst/>
                    <a:gdLst/>
                    <a:ahLst/>
                    <a:cxnLst/>
                    <a:rect l="l" t="t" r="r" b="b"/>
                    <a:pathLst>
                      <a:path w="4005" h="3420" extrusionOk="0">
                        <a:moveTo>
                          <a:pt x="2285" y="0"/>
                        </a:moveTo>
                        <a:cubicBezTo>
                          <a:pt x="1865" y="0"/>
                          <a:pt x="1437" y="156"/>
                          <a:pt x="1089" y="504"/>
                        </a:cubicBezTo>
                        <a:cubicBezTo>
                          <a:pt x="0" y="1581"/>
                          <a:pt x="775"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93" name="Google Shape;7729;p82">
                    <a:extLst>
                      <a:ext uri="{FF2B5EF4-FFF2-40B4-BE49-F238E27FC236}">
                        <a16:creationId xmlns:a16="http://schemas.microsoft.com/office/drawing/2014/main" id="{9752BDDF-F9C0-4894-9259-DBA37461FC64}"/>
                      </a:ext>
                    </a:extLst>
                  </p:cNvPr>
                  <p:cNvSpPr/>
                  <p:nvPr/>
                </p:nvSpPr>
                <p:spPr>
                  <a:xfrm>
                    <a:off x="4847463" y="3511056"/>
                    <a:ext cx="8950" cy="7605"/>
                  </a:xfrm>
                  <a:custGeom>
                    <a:avLst/>
                    <a:gdLst/>
                    <a:ahLst/>
                    <a:cxnLst/>
                    <a:rect l="l" t="t" r="r" b="b"/>
                    <a:pathLst>
                      <a:path w="1138" h="967" extrusionOk="0">
                        <a:moveTo>
                          <a:pt x="654" y="0"/>
                        </a:moveTo>
                        <a:cubicBezTo>
                          <a:pt x="218" y="0"/>
                          <a:pt x="1" y="520"/>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5" name="Google Shape;7730;p82">
                  <a:extLst>
                    <a:ext uri="{FF2B5EF4-FFF2-40B4-BE49-F238E27FC236}">
                      <a16:creationId xmlns:a16="http://schemas.microsoft.com/office/drawing/2014/main" id="{E1FBF0A9-7C78-4A4B-8B31-F38625B39483}"/>
                    </a:ext>
                  </a:extLst>
                </p:cNvPr>
                <p:cNvGrpSpPr/>
                <p:nvPr/>
              </p:nvGrpSpPr>
              <p:grpSpPr>
                <a:xfrm>
                  <a:off x="4898460" y="3580158"/>
                  <a:ext cx="31405" cy="26898"/>
                  <a:chOff x="4898460" y="3580158"/>
                  <a:chExt cx="31405" cy="26898"/>
                </a:xfrm>
              </p:grpSpPr>
              <p:sp>
                <p:nvSpPr>
                  <p:cNvPr id="390" name="Google Shape;7731;p82">
                    <a:extLst>
                      <a:ext uri="{FF2B5EF4-FFF2-40B4-BE49-F238E27FC236}">
                        <a16:creationId xmlns:a16="http://schemas.microsoft.com/office/drawing/2014/main" id="{3DEB78DE-A106-48EB-8C14-BD0D9C83A176}"/>
                      </a:ext>
                    </a:extLst>
                  </p:cNvPr>
                  <p:cNvSpPr/>
                  <p:nvPr/>
                </p:nvSpPr>
                <p:spPr>
                  <a:xfrm>
                    <a:off x="4898460" y="3580158"/>
                    <a:ext cx="31405" cy="26898"/>
                  </a:xfrm>
                  <a:custGeom>
                    <a:avLst/>
                    <a:gdLst/>
                    <a:ahLst/>
                    <a:cxnLst/>
                    <a:rect l="l" t="t" r="r" b="b"/>
                    <a:pathLst>
                      <a:path w="3993" h="3420" extrusionOk="0">
                        <a:moveTo>
                          <a:pt x="2273" y="1"/>
                        </a:moveTo>
                        <a:cubicBezTo>
                          <a:pt x="1853" y="1"/>
                          <a:pt x="1425" y="156"/>
                          <a:pt x="1077" y="505"/>
                        </a:cubicBezTo>
                        <a:cubicBezTo>
                          <a:pt x="0"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91" name="Google Shape;7732;p82">
                    <a:extLst>
                      <a:ext uri="{FF2B5EF4-FFF2-40B4-BE49-F238E27FC236}">
                        <a16:creationId xmlns:a16="http://schemas.microsoft.com/office/drawing/2014/main" id="{5ED03EE6-F0EE-4D60-A011-1D833211FC22}"/>
                      </a:ext>
                    </a:extLst>
                  </p:cNvPr>
                  <p:cNvSpPr/>
                  <p:nvPr/>
                </p:nvSpPr>
                <p:spPr>
                  <a:xfrm>
                    <a:off x="4911303" y="3589832"/>
                    <a:ext cx="8950" cy="7605"/>
                  </a:xfrm>
                  <a:custGeom>
                    <a:avLst/>
                    <a:gdLst/>
                    <a:ahLst/>
                    <a:cxnLst/>
                    <a:rect l="l" t="t" r="r" b="b"/>
                    <a:pathLst>
                      <a:path w="1138" h="967" extrusionOk="0">
                        <a:moveTo>
                          <a:pt x="654" y="0"/>
                        </a:moveTo>
                        <a:cubicBezTo>
                          <a:pt x="218" y="0"/>
                          <a:pt x="1" y="521"/>
                          <a:pt x="303" y="823"/>
                        </a:cubicBezTo>
                        <a:cubicBezTo>
                          <a:pt x="402" y="922"/>
                          <a:pt x="524" y="966"/>
                          <a:pt x="644" y="966"/>
                        </a:cubicBezTo>
                        <a:cubicBezTo>
                          <a:pt x="891" y="966"/>
                          <a:pt x="1130" y="777"/>
                          <a:pt x="1138" y="484"/>
                        </a:cubicBezTo>
                        <a:cubicBezTo>
                          <a:pt x="1138"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6" name="Google Shape;7733;p82">
                  <a:extLst>
                    <a:ext uri="{FF2B5EF4-FFF2-40B4-BE49-F238E27FC236}">
                      <a16:creationId xmlns:a16="http://schemas.microsoft.com/office/drawing/2014/main" id="{0A2A3265-9321-49E5-AA03-16700D0A07E1}"/>
                    </a:ext>
                  </a:extLst>
                </p:cNvPr>
                <p:cNvGrpSpPr/>
                <p:nvPr/>
              </p:nvGrpSpPr>
              <p:grpSpPr>
                <a:xfrm>
                  <a:off x="4882667" y="3608032"/>
                  <a:ext cx="31499" cy="27001"/>
                  <a:chOff x="4882667" y="3608032"/>
                  <a:chExt cx="31499" cy="27001"/>
                </a:xfrm>
              </p:grpSpPr>
              <p:sp>
                <p:nvSpPr>
                  <p:cNvPr id="388" name="Google Shape;7734;p82">
                    <a:extLst>
                      <a:ext uri="{FF2B5EF4-FFF2-40B4-BE49-F238E27FC236}">
                        <a16:creationId xmlns:a16="http://schemas.microsoft.com/office/drawing/2014/main" id="{71A5CD2F-698C-4CF6-8413-B1B6DBD568ED}"/>
                      </a:ext>
                    </a:extLst>
                  </p:cNvPr>
                  <p:cNvSpPr/>
                  <p:nvPr/>
                </p:nvSpPr>
                <p:spPr>
                  <a:xfrm>
                    <a:off x="4882667" y="3608032"/>
                    <a:ext cx="31499" cy="27001"/>
                  </a:xfrm>
                  <a:custGeom>
                    <a:avLst/>
                    <a:gdLst/>
                    <a:ahLst/>
                    <a:cxnLst/>
                    <a:rect l="l" t="t" r="r" b="b"/>
                    <a:pathLst>
                      <a:path w="4005" h="3433" extrusionOk="0">
                        <a:moveTo>
                          <a:pt x="2276" y="1"/>
                        </a:moveTo>
                        <a:cubicBezTo>
                          <a:pt x="1854" y="1"/>
                          <a:pt x="1425" y="157"/>
                          <a:pt x="1077" y="505"/>
                        </a:cubicBezTo>
                        <a:cubicBezTo>
                          <a:pt x="0" y="1582"/>
                          <a:pt x="763" y="3432"/>
                          <a:pt x="2287" y="3432"/>
                        </a:cubicBezTo>
                        <a:cubicBezTo>
                          <a:pt x="3230" y="3420"/>
                          <a:pt x="4004" y="2658"/>
                          <a:pt x="4004" y="1715"/>
                        </a:cubicBezTo>
                        <a:cubicBezTo>
                          <a:pt x="4004" y="683"/>
                          <a:pt x="3157" y="1"/>
                          <a:pt x="227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89" name="Google Shape;7735;p82">
                    <a:extLst>
                      <a:ext uri="{FF2B5EF4-FFF2-40B4-BE49-F238E27FC236}">
                        <a16:creationId xmlns:a16="http://schemas.microsoft.com/office/drawing/2014/main" id="{502FFFA0-B215-45F6-A51E-D70989D6A042}"/>
                      </a:ext>
                    </a:extLst>
                  </p:cNvPr>
                  <p:cNvSpPr/>
                  <p:nvPr/>
                </p:nvSpPr>
                <p:spPr>
                  <a:xfrm>
                    <a:off x="4895605" y="3617706"/>
                    <a:ext cx="8950" cy="7653"/>
                  </a:xfrm>
                  <a:custGeom>
                    <a:avLst/>
                    <a:gdLst/>
                    <a:ahLst/>
                    <a:cxnLst/>
                    <a:rect l="l" t="t" r="r" b="b"/>
                    <a:pathLst>
                      <a:path w="1138" h="973" extrusionOk="0">
                        <a:moveTo>
                          <a:pt x="642" y="1"/>
                        </a:moveTo>
                        <a:cubicBezTo>
                          <a:pt x="218" y="1"/>
                          <a:pt x="1" y="521"/>
                          <a:pt x="303" y="823"/>
                        </a:cubicBezTo>
                        <a:cubicBezTo>
                          <a:pt x="402" y="926"/>
                          <a:pt x="524" y="972"/>
                          <a:pt x="644" y="972"/>
                        </a:cubicBezTo>
                        <a:cubicBezTo>
                          <a:pt x="891" y="972"/>
                          <a:pt x="1130" y="778"/>
                          <a:pt x="1138" y="485"/>
                        </a:cubicBezTo>
                        <a:cubicBezTo>
                          <a:pt x="1138" y="218"/>
                          <a:pt x="920" y="1"/>
                          <a:pt x="64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7" name="Google Shape;7736;p82">
                  <a:extLst>
                    <a:ext uri="{FF2B5EF4-FFF2-40B4-BE49-F238E27FC236}">
                      <a16:creationId xmlns:a16="http://schemas.microsoft.com/office/drawing/2014/main" id="{4A81BB99-0815-4922-B129-2AA9FF31B842}"/>
                    </a:ext>
                  </a:extLst>
                </p:cNvPr>
                <p:cNvGrpSpPr/>
                <p:nvPr/>
              </p:nvGrpSpPr>
              <p:grpSpPr>
                <a:xfrm>
                  <a:off x="4843373" y="3631407"/>
                  <a:ext cx="16273" cy="16186"/>
                  <a:chOff x="4843373" y="3631407"/>
                  <a:chExt cx="16273" cy="16186"/>
                </a:xfrm>
              </p:grpSpPr>
              <p:sp>
                <p:nvSpPr>
                  <p:cNvPr id="386" name="Google Shape;7737;p82">
                    <a:extLst>
                      <a:ext uri="{FF2B5EF4-FFF2-40B4-BE49-F238E27FC236}">
                        <a16:creationId xmlns:a16="http://schemas.microsoft.com/office/drawing/2014/main" id="{403DFD41-AF5A-4181-BB45-93D032DA63E7}"/>
                      </a:ext>
                    </a:extLst>
                  </p:cNvPr>
                  <p:cNvSpPr/>
                  <p:nvPr/>
                </p:nvSpPr>
                <p:spPr>
                  <a:xfrm>
                    <a:off x="4843373" y="3631407"/>
                    <a:ext cx="16273" cy="16186"/>
                  </a:xfrm>
                  <a:custGeom>
                    <a:avLst/>
                    <a:gdLst/>
                    <a:ahLst/>
                    <a:cxnLst/>
                    <a:rect l="l" t="t" r="r" b="b"/>
                    <a:pathLst>
                      <a:path w="2069" h="2058" extrusionOk="0">
                        <a:moveTo>
                          <a:pt x="1029" y="1"/>
                        </a:moveTo>
                        <a:cubicBezTo>
                          <a:pt x="460" y="1"/>
                          <a:pt x="0" y="460"/>
                          <a:pt x="0" y="1029"/>
                        </a:cubicBezTo>
                        <a:cubicBezTo>
                          <a:pt x="0" y="1597"/>
                          <a:pt x="460" y="2057"/>
                          <a:pt x="1029" y="2057"/>
                        </a:cubicBezTo>
                        <a:cubicBezTo>
                          <a:pt x="1609" y="2057"/>
                          <a:pt x="2069" y="1597"/>
                          <a:pt x="2069" y="1029"/>
                        </a:cubicBezTo>
                        <a:cubicBezTo>
                          <a:pt x="2069" y="460"/>
                          <a:pt x="1609" y="1"/>
                          <a:pt x="1029"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87" name="Google Shape;7738;p82">
                    <a:extLst>
                      <a:ext uri="{FF2B5EF4-FFF2-40B4-BE49-F238E27FC236}">
                        <a16:creationId xmlns:a16="http://schemas.microsoft.com/office/drawing/2014/main" id="{6AC31635-3B0F-460F-9B30-8E4C02C0E02E}"/>
                      </a:ext>
                    </a:extLst>
                  </p:cNvPr>
                  <p:cNvSpPr/>
                  <p:nvPr/>
                </p:nvSpPr>
                <p:spPr>
                  <a:xfrm>
                    <a:off x="4849178" y="3637211"/>
                    <a:ext cx="4672" cy="4577"/>
                  </a:xfrm>
                  <a:custGeom>
                    <a:avLst/>
                    <a:gdLst/>
                    <a:ahLst/>
                    <a:cxnLst/>
                    <a:rect l="l" t="t" r="r" b="b"/>
                    <a:pathLst>
                      <a:path w="594" h="582" extrusionOk="0">
                        <a:moveTo>
                          <a:pt x="291" y="1"/>
                        </a:moveTo>
                        <a:cubicBezTo>
                          <a:pt x="133" y="1"/>
                          <a:pt x="0" y="134"/>
                          <a:pt x="0" y="291"/>
                        </a:cubicBezTo>
                        <a:cubicBezTo>
                          <a:pt x="0" y="460"/>
                          <a:pt x="133" y="581"/>
                          <a:pt x="291" y="581"/>
                        </a:cubicBezTo>
                        <a:cubicBezTo>
                          <a:pt x="460" y="581"/>
                          <a:pt x="593" y="460"/>
                          <a:pt x="593" y="291"/>
                        </a:cubicBezTo>
                        <a:cubicBezTo>
                          <a:pt x="593" y="134"/>
                          <a:pt x="460" y="1"/>
                          <a:pt x="29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8" name="Google Shape;7739;p82">
                  <a:extLst>
                    <a:ext uri="{FF2B5EF4-FFF2-40B4-BE49-F238E27FC236}">
                      <a16:creationId xmlns:a16="http://schemas.microsoft.com/office/drawing/2014/main" id="{998F7BF4-2895-456C-A8E7-1242F7331AE9}"/>
                    </a:ext>
                  </a:extLst>
                </p:cNvPr>
                <p:cNvGrpSpPr/>
                <p:nvPr/>
              </p:nvGrpSpPr>
              <p:grpSpPr>
                <a:xfrm>
                  <a:off x="4727773" y="3591578"/>
                  <a:ext cx="31499" cy="26898"/>
                  <a:chOff x="4727773" y="3591578"/>
                  <a:chExt cx="31499" cy="26898"/>
                </a:xfrm>
              </p:grpSpPr>
              <p:sp>
                <p:nvSpPr>
                  <p:cNvPr id="384" name="Google Shape;7740;p82">
                    <a:extLst>
                      <a:ext uri="{FF2B5EF4-FFF2-40B4-BE49-F238E27FC236}">
                        <a16:creationId xmlns:a16="http://schemas.microsoft.com/office/drawing/2014/main" id="{325914F3-5824-4FAB-99BD-7AA12DB52FE6}"/>
                      </a:ext>
                    </a:extLst>
                  </p:cNvPr>
                  <p:cNvSpPr/>
                  <p:nvPr/>
                </p:nvSpPr>
                <p:spPr>
                  <a:xfrm>
                    <a:off x="4727773" y="3591578"/>
                    <a:ext cx="31499" cy="26898"/>
                  </a:xfrm>
                  <a:custGeom>
                    <a:avLst/>
                    <a:gdLst/>
                    <a:ahLst/>
                    <a:cxnLst/>
                    <a:rect l="l" t="t" r="r" b="b"/>
                    <a:pathLst>
                      <a:path w="4005" h="3420" extrusionOk="0">
                        <a:moveTo>
                          <a:pt x="2276" y="0"/>
                        </a:moveTo>
                        <a:cubicBezTo>
                          <a:pt x="1855" y="0"/>
                          <a:pt x="1426" y="156"/>
                          <a:pt x="1077" y="504"/>
                        </a:cubicBezTo>
                        <a:cubicBezTo>
                          <a:pt x="1" y="1581"/>
                          <a:pt x="763" y="3419"/>
                          <a:pt x="2287" y="3419"/>
                        </a:cubicBezTo>
                        <a:cubicBezTo>
                          <a:pt x="3231" y="3419"/>
                          <a:pt x="3993" y="2657"/>
                          <a:pt x="4005" y="1714"/>
                        </a:cubicBezTo>
                        <a:cubicBezTo>
                          <a:pt x="4005" y="683"/>
                          <a:pt x="3158" y="0"/>
                          <a:pt x="2276"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85" name="Google Shape;7741;p82">
                    <a:extLst>
                      <a:ext uri="{FF2B5EF4-FFF2-40B4-BE49-F238E27FC236}">
                        <a16:creationId xmlns:a16="http://schemas.microsoft.com/office/drawing/2014/main" id="{600DD563-1607-4CF3-B910-558D49DBF63A}"/>
                      </a:ext>
                    </a:extLst>
                  </p:cNvPr>
                  <p:cNvSpPr/>
                  <p:nvPr/>
                </p:nvSpPr>
                <p:spPr>
                  <a:xfrm>
                    <a:off x="4740719" y="3601244"/>
                    <a:ext cx="8856" cy="7590"/>
                  </a:xfrm>
                  <a:custGeom>
                    <a:avLst/>
                    <a:gdLst/>
                    <a:ahLst/>
                    <a:cxnLst/>
                    <a:rect l="l" t="t" r="r" b="b"/>
                    <a:pathLst>
                      <a:path w="1126" h="965" extrusionOk="0">
                        <a:moveTo>
                          <a:pt x="641" y="1"/>
                        </a:moveTo>
                        <a:cubicBezTo>
                          <a:pt x="206" y="1"/>
                          <a:pt x="0" y="521"/>
                          <a:pt x="302" y="824"/>
                        </a:cubicBezTo>
                        <a:cubicBezTo>
                          <a:pt x="400" y="921"/>
                          <a:pt x="520" y="964"/>
                          <a:pt x="638" y="964"/>
                        </a:cubicBezTo>
                        <a:cubicBezTo>
                          <a:pt x="886" y="964"/>
                          <a:pt x="1125" y="772"/>
                          <a:pt x="1125" y="485"/>
                        </a:cubicBezTo>
                        <a:cubicBezTo>
                          <a:pt x="1125" y="219"/>
                          <a:pt x="907" y="1"/>
                          <a:pt x="64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sp>
              <p:nvSpPr>
                <p:cNvPr id="299" name="Google Shape;7742;p82">
                  <a:extLst>
                    <a:ext uri="{FF2B5EF4-FFF2-40B4-BE49-F238E27FC236}">
                      <a16:creationId xmlns:a16="http://schemas.microsoft.com/office/drawing/2014/main" id="{42920476-3871-4F01-8908-CF10AF009BBE}"/>
                    </a:ext>
                  </a:extLst>
                </p:cNvPr>
                <p:cNvSpPr/>
                <p:nvPr/>
              </p:nvSpPr>
              <p:spPr>
                <a:xfrm>
                  <a:off x="4652041" y="3622590"/>
                  <a:ext cx="31405" cy="26906"/>
                </a:xfrm>
                <a:custGeom>
                  <a:avLst/>
                  <a:gdLst/>
                  <a:ahLst/>
                  <a:cxnLst/>
                  <a:rect l="l" t="t" r="r" b="b"/>
                  <a:pathLst>
                    <a:path w="3993" h="3421" extrusionOk="0">
                      <a:moveTo>
                        <a:pt x="2273" y="1"/>
                      </a:moveTo>
                      <a:cubicBezTo>
                        <a:pt x="1853" y="1"/>
                        <a:pt x="1426" y="157"/>
                        <a:pt x="1077" y="505"/>
                      </a:cubicBezTo>
                      <a:cubicBezTo>
                        <a:pt x="1" y="1581"/>
                        <a:pt x="763" y="3420"/>
                        <a:pt x="2287" y="3420"/>
                      </a:cubicBezTo>
                      <a:cubicBezTo>
                        <a:pt x="3231" y="3420"/>
                        <a:pt x="3993" y="2658"/>
                        <a:pt x="3993" y="1714"/>
                      </a:cubicBezTo>
                      <a:cubicBezTo>
                        <a:pt x="3993"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00" name="Google Shape;7743;p82">
                  <a:extLst>
                    <a:ext uri="{FF2B5EF4-FFF2-40B4-BE49-F238E27FC236}">
                      <a16:creationId xmlns:a16="http://schemas.microsoft.com/office/drawing/2014/main" id="{04B76CE7-0AA5-41B6-B4EB-80A310EEFD36}"/>
                    </a:ext>
                  </a:extLst>
                </p:cNvPr>
                <p:cNvSpPr/>
                <p:nvPr/>
              </p:nvSpPr>
              <p:spPr>
                <a:xfrm>
                  <a:off x="4666222" y="3632264"/>
                  <a:ext cx="7613" cy="7621"/>
                </a:xfrm>
                <a:custGeom>
                  <a:avLst/>
                  <a:gdLst/>
                  <a:ahLst/>
                  <a:cxnLst/>
                  <a:rect l="l" t="t" r="r" b="b"/>
                  <a:pathLst>
                    <a:path w="968" h="969" extrusionOk="0">
                      <a:moveTo>
                        <a:pt x="484" y="1"/>
                      </a:moveTo>
                      <a:cubicBezTo>
                        <a:pt x="218" y="1"/>
                        <a:pt x="0" y="218"/>
                        <a:pt x="0" y="484"/>
                      </a:cubicBezTo>
                      <a:cubicBezTo>
                        <a:pt x="0" y="751"/>
                        <a:pt x="218" y="968"/>
                        <a:pt x="484" y="968"/>
                      </a:cubicBezTo>
                      <a:cubicBezTo>
                        <a:pt x="750" y="968"/>
                        <a:pt x="968" y="751"/>
                        <a:pt x="968" y="484"/>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301" name="Google Shape;7744;p82">
                  <a:extLst>
                    <a:ext uri="{FF2B5EF4-FFF2-40B4-BE49-F238E27FC236}">
                      <a16:creationId xmlns:a16="http://schemas.microsoft.com/office/drawing/2014/main" id="{014AEABA-C9D4-42B7-AAC8-0551DC843EC9}"/>
                    </a:ext>
                  </a:extLst>
                </p:cNvPr>
                <p:cNvGrpSpPr/>
                <p:nvPr/>
              </p:nvGrpSpPr>
              <p:grpSpPr>
                <a:xfrm>
                  <a:off x="4609421" y="3577398"/>
                  <a:ext cx="31499" cy="27001"/>
                  <a:chOff x="4609421" y="3577398"/>
                  <a:chExt cx="31499" cy="27001"/>
                </a:xfrm>
              </p:grpSpPr>
              <p:sp>
                <p:nvSpPr>
                  <p:cNvPr id="382" name="Google Shape;7745;p82">
                    <a:extLst>
                      <a:ext uri="{FF2B5EF4-FFF2-40B4-BE49-F238E27FC236}">
                        <a16:creationId xmlns:a16="http://schemas.microsoft.com/office/drawing/2014/main" id="{7BD25A27-38D8-4E1F-816D-B1357151927C}"/>
                      </a:ext>
                    </a:extLst>
                  </p:cNvPr>
                  <p:cNvSpPr/>
                  <p:nvPr/>
                </p:nvSpPr>
                <p:spPr>
                  <a:xfrm>
                    <a:off x="4609421" y="3577398"/>
                    <a:ext cx="31499" cy="27001"/>
                  </a:xfrm>
                  <a:custGeom>
                    <a:avLst/>
                    <a:gdLst/>
                    <a:ahLst/>
                    <a:cxnLst/>
                    <a:rect l="l" t="t" r="r" b="b"/>
                    <a:pathLst>
                      <a:path w="4005" h="3433" extrusionOk="0">
                        <a:moveTo>
                          <a:pt x="2273" y="1"/>
                        </a:moveTo>
                        <a:cubicBezTo>
                          <a:pt x="1853" y="1"/>
                          <a:pt x="1425" y="157"/>
                          <a:pt x="1077" y="505"/>
                        </a:cubicBezTo>
                        <a:cubicBezTo>
                          <a:pt x="0" y="1581"/>
                          <a:pt x="763" y="3432"/>
                          <a:pt x="2287" y="3432"/>
                        </a:cubicBezTo>
                        <a:cubicBezTo>
                          <a:pt x="3230" y="3432"/>
                          <a:pt x="3992" y="2658"/>
                          <a:pt x="4005" y="1714"/>
                        </a:cubicBezTo>
                        <a:cubicBezTo>
                          <a:pt x="3996" y="683"/>
                          <a:pt x="3152"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83" name="Google Shape;7746;p82">
                    <a:extLst>
                      <a:ext uri="{FF2B5EF4-FFF2-40B4-BE49-F238E27FC236}">
                        <a16:creationId xmlns:a16="http://schemas.microsoft.com/office/drawing/2014/main" id="{AFAA9D2E-3B12-44E0-959B-95F2B56DD58A}"/>
                      </a:ext>
                    </a:extLst>
                  </p:cNvPr>
                  <p:cNvSpPr/>
                  <p:nvPr/>
                </p:nvSpPr>
                <p:spPr>
                  <a:xfrm>
                    <a:off x="4623594" y="3587072"/>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2" name="Google Shape;7747;p82">
                  <a:extLst>
                    <a:ext uri="{FF2B5EF4-FFF2-40B4-BE49-F238E27FC236}">
                      <a16:creationId xmlns:a16="http://schemas.microsoft.com/office/drawing/2014/main" id="{EFFEE593-52E5-4E40-8F95-E986140F9325}"/>
                    </a:ext>
                  </a:extLst>
                </p:cNvPr>
                <p:cNvGrpSpPr/>
                <p:nvPr/>
              </p:nvGrpSpPr>
              <p:grpSpPr>
                <a:xfrm>
                  <a:off x="4649289" y="3577398"/>
                  <a:ext cx="31499" cy="27001"/>
                  <a:chOff x="4649289" y="3577398"/>
                  <a:chExt cx="31499" cy="27001"/>
                </a:xfrm>
              </p:grpSpPr>
              <p:sp>
                <p:nvSpPr>
                  <p:cNvPr id="380" name="Google Shape;7748;p82">
                    <a:extLst>
                      <a:ext uri="{FF2B5EF4-FFF2-40B4-BE49-F238E27FC236}">
                        <a16:creationId xmlns:a16="http://schemas.microsoft.com/office/drawing/2014/main" id="{343E686C-3B8E-40CE-BEDC-162C85762D3D}"/>
                      </a:ext>
                    </a:extLst>
                  </p:cNvPr>
                  <p:cNvSpPr/>
                  <p:nvPr/>
                </p:nvSpPr>
                <p:spPr>
                  <a:xfrm>
                    <a:off x="4649289" y="3577398"/>
                    <a:ext cx="31499" cy="27001"/>
                  </a:xfrm>
                  <a:custGeom>
                    <a:avLst/>
                    <a:gdLst/>
                    <a:ahLst/>
                    <a:cxnLst/>
                    <a:rect l="l" t="t" r="r" b="b"/>
                    <a:pathLst>
                      <a:path w="4005" h="3433" extrusionOk="0">
                        <a:moveTo>
                          <a:pt x="2275" y="1"/>
                        </a:moveTo>
                        <a:cubicBezTo>
                          <a:pt x="1854" y="1"/>
                          <a:pt x="1425" y="157"/>
                          <a:pt x="1077" y="505"/>
                        </a:cubicBezTo>
                        <a:cubicBezTo>
                          <a:pt x="0" y="1581"/>
                          <a:pt x="762" y="3432"/>
                          <a:pt x="2286"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81" name="Google Shape;7749;p82">
                    <a:extLst>
                      <a:ext uri="{FF2B5EF4-FFF2-40B4-BE49-F238E27FC236}">
                        <a16:creationId xmlns:a16="http://schemas.microsoft.com/office/drawing/2014/main" id="{E73DE71D-8526-406C-9E4D-628D502EA9D7}"/>
                      </a:ext>
                    </a:extLst>
                  </p:cNvPr>
                  <p:cNvSpPr/>
                  <p:nvPr/>
                </p:nvSpPr>
                <p:spPr>
                  <a:xfrm>
                    <a:off x="4662227" y="3587072"/>
                    <a:ext cx="8856" cy="7676"/>
                  </a:xfrm>
                  <a:custGeom>
                    <a:avLst/>
                    <a:gdLst/>
                    <a:ahLst/>
                    <a:cxnLst/>
                    <a:rect l="l" t="t" r="r" b="b"/>
                    <a:pathLst>
                      <a:path w="1126" h="976" extrusionOk="0">
                        <a:moveTo>
                          <a:pt x="641" y="1"/>
                        </a:moveTo>
                        <a:cubicBezTo>
                          <a:pt x="218" y="1"/>
                          <a:pt x="0" y="521"/>
                          <a:pt x="303" y="835"/>
                        </a:cubicBezTo>
                        <a:cubicBezTo>
                          <a:pt x="400" y="932"/>
                          <a:pt x="519" y="976"/>
                          <a:pt x="636" y="976"/>
                        </a:cubicBezTo>
                        <a:cubicBezTo>
                          <a:pt x="885" y="976"/>
                          <a:pt x="1125" y="780"/>
                          <a:pt x="1125" y="484"/>
                        </a:cubicBezTo>
                        <a:cubicBezTo>
                          <a:pt x="1125" y="218"/>
                          <a:pt x="907" y="1"/>
                          <a:pt x="64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3" name="Google Shape;7750;p82">
                  <a:extLst>
                    <a:ext uri="{FF2B5EF4-FFF2-40B4-BE49-F238E27FC236}">
                      <a16:creationId xmlns:a16="http://schemas.microsoft.com/office/drawing/2014/main" id="{8DE27DA7-A01B-431B-B4C0-FC248D5ABD63}"/>
                    </a:ext>
                  </a:extLst>
                </p:cNvPr>
                <p:cNvGrpSpPr/>
                <p:nvPr/>
              </p:nvGrpSpPr>
              <p:grpSpPr>
                <a:xfrm>
                  <a:off x="4605614" y="3639523"/>
                  <a:ext cx="31499" cy="26906"/>
                  <a:chOff x="4605614" y="3639523"/>
                  <a:chExt cx="31499" cy="26906"/>
                </a:xfrm>
              </p:grpSpPr>
              <p:sp>
                <p:nvSpPr>
                  <p:cNvPr id="378" name="Google Shape;7751;p82">
                    <a:extLst>
                      <a:ext uri="{FF2B5EF4-FFF2-40B4-BE49-F238E27FC236}">
                        <a16:creationId xmlns:a16="http://schemas.microsoft.com/office/drawing/2014/main" id="{1239CB4F-E09F-4322-881E-CD2E61D3018D}"/>
                      </a:ext>
                    </a:extLst>
                  </p:cNvPr>
                  <p:cNvSpPr/>
                  <p:nvPr/>
                </p:nvSpPr>
                <p:spPr>
                  <a:xfrm>
                    <a:off x="4605614" y="3639523"/>
                    <a:ext cx="31499" cy="26906"/>
                  </a:xfrm>
                  <a:custGeom>
                    <a:avLst/>
                    <a:gdLst/>
                    <a:ahLst/>
                    <a:cxnLst/>
                    <a:rect l="l" t="t" r="r" b="b"/>
                    <a:pathLst>
                      <a:path w="4005" h="3421" extrusionOk="0">
                        <a:moveTo>
                          <a:pt x="2276" y="1"/>
                        </a:moveTo>
                        <a:cubicBezTo>
                          <a:pt x="1855" y="1"/>
                          <a:pt x="1425" y="157"/>
                          <a:pt x="1077" y="505"/>
                        </a:cubicBezTo>
                        <a:cubicBezTo>
                          <a:pt x="1" y="1582"/>
                          <a:pt x="763" y="3420"/>
                          <a:pt x="2287" y="3420"/>
                        </a:cubicBezTo>
                        <a:cubicBezTo>
                          <a:pt x="3230" y="3420"/>
                          <a:pt x="3993" y="2658"/>
                          <a:pt x="4005" y="1715"/>
                        </a:cubicBezTo>
                        <a:cubicBezTo>
                          <a:pt x="4005" y="683"/>
                          <a:pt x="3157" y="1"/>
                          <a:pt x="227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79" name="Google Shape;7752;p82">
                    <a:extLst>
                      <a:ext uri="{FF2B5EF4-FFF2-40B4-BE49-F238E27FC236}">
                        <a16:creationId xmlns:a16="http://schemas.microsoft.com/office/drawing/2014/main" id="{04CD84D4-D195-4D24-8E58-C24004E1ACD2}"/>
                      </a:ext>
                    </a:extLst>
                  </p:cNvPr>
                  <p:cNvSpPr/>
                  <p:nvPr/>
                </p:nvSpPr>
                <p:spPr>
                  <a:xfrm>
                    <a:off x="4619795" y="3649197"/>
                    <a:ext cx="7613" cy="7621"/>
                  </a:xfrm>
                  <a:custGeom>
                    <a:avLst/>
                    <a:gdLst/>
                    <a:ahLst/>
                    <a:cxnLst/>
                    <a:rect l="l" t="t" r="r" b="b"/>
                    <a:pathLst>
                      <a:path w="968" h="969" extrusionOk="0">
                        <a:moveTo>
                          <a:pt x="484" y="1"/>
                        </a:moveTo>
                        <a:cubicBezTo>
                          <a:pt x="218" y="1"/>
                          <a:pt x="0" y="218"/>
                          <a:pt x="0" y="485"/>
                        </a:cubicBezTo>
                        <a:cubicBezTo>
                          <a:pt x="0" y="751"/>
                          <a:pt x="218" y="968"/>
                          <a:pt x="484" y="968"/>
                        </a:cubicBezTo>
                        <a:cubicBezTo>
                          <a:pt x="750" y="968"/>
                          <a:pt x="968" y="751"/>
                          <a:pt x="968" y="485"/>
                        </a:cubicBezTo>
                        <a:cubicBezTo>
                          <a:pt x="968" y="218"/>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4" name="Google Shape;7753;p82">
                  <a:extLst>
                    <a:ext uri="{FF2B5EF4-FFF2-40B4-BE49-F238E27FC236}">
                      <a16:creationId xmlns:a16="http://schemas.microsoft.com/office/drawing/2014/main" id="{E3C56654-8005-4BD3-92E5-7BFD892BA409}"/>
                    </a:ext>
                  </a:extLst>
                </p:cNvPr>
                <p:cNvGrpSpPr/>
                <p:nvPr/>
              </p:nvGrpSpPr>
              <p:grpSpPr>
                <a:xfrm>
                  <a:off x="4785149" y="3618846"/>
                  <a:ext cx="26930" cy="26843"/>
                  <a:chOff x="4785149" y="3618846"/>
                  <a:chExt cx="26930" cy="26843"/>
                </a:xfrm>
              </p:grpSpPr>
              <p:sp>
                <p:nvSpPr>
                  <p:cNvPr id="376" name="Google Shape;7754;p82">
                    <a:extLst>
                      <a:ext uri="{FF2B5EF4-FFF2-40B4-BE49-F238E27FC236}">
                        <a16:creationId xmlns:a16="http://schemas.microsoft.com/office/drawing/2014/main" id="{4083E8EF-4BB1-4A04-870D-FB5771C51B4F}"/>
                      </a:ext>
                    </a:extLst>
                  </p:cNvPr>
                  <p:cNvSpPr/>
                  <p:nvPr/>
                </p:nvSpPr>
                <p:spPr>
                  <a:xfrm>
                    <a:off x="4785149" y="3618846"/>
                    <a:ext cx="26930" cy="26843"/>
                  </a:xfrm>
                  <a:custGeom>
                    <a:avLst/>
                    <a:gdLst/>
                    <a:ahLst/>
                    <a:cxnLst/>
                    <a:rect l="l" t="t" r="r" b="b"/>
                    <a:pathLst>
                      <a:path w="3424" h="3413" extrusionOk="0">
                        <a:moveTo>
                          <a:pt x="1718" y="1"/>
                        </a:moveTo>
                        <a:cubicBezTo>
                          <a:pt x="774" y="1"/>
                          <a:pt x="0" y="763"/>
                          <a:pt x="0" y="1707"/>
                        </a:cubicBezTo>
                        <a:cubicBezTo>
                          <a:pt x="0" y="2650"/>
                          <a:pt x="774" y="3412"/>
                          <a:pt x="1718" y="3412"/>
                        </a:cubicBezTo>
                        <a:cubicBezTo>
                          <a:pt x="2662" y="3412"/>
                          <a:pt x="3424" y="2650"/>
                          <a:pt x="3424" y="1707"/>
                        </a:cubicBezTo>
                        <a:cubicBezTo>
                          <a:pt x="3424" y="763"/>
                          <a:pt x="2662" y="1"/>
                          <a:pt x="1718"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77" name="Google Shape;7755;p82">
                    <a:extLst>
                      <a:ext uri="{FF2B5EF4-FFF2-40B4-BE49-F238E27FC236}">
                        <a16:creationId xmlns:a16="http://schemas.microsoft.com/office/drawing/2014/main" id="{5B1D8BEF-5304-49E6-BD4F-5FDF248C3936}"/>
                      </a:ext>
                    </a:extLst>
                  </p:cNvPr>
                  <p:cNvSpPr/>
                  <p:nvPr/>
                </p:nvSpPr>
                <p:spPr>
                  <a:xfrm>
                    <a:off x="4793611" y="3628457"/>
                    <a:ext cx="8856" cy="7590"/>
                  </a:xfrm>
                  <a:custGeom>
                    <a:avLst/>
                    <a:gdLst/>
                    <a:ahLst/>
                    <a:cxnLst/>
                    <a:rect l="l" t="t" r="r" b="b"/>
                    <a:pathLst>
                      <a:path w="1126" h="965" extrusionOk="0">
                        <a:moveTo>
                          <a:pt x="642" y="1"/>
                        </a:moveTo>
                        <a:cubicBezTo>
                          <a:pt x="206" y="1"/>
                          <a:pt x="1" y="521"/>
                          <a:pt x="303" y="823"/>
                        </a:cubicBezTo>
                        <a:cubicBezTo>
                          <a:pt x="401" y="921"/>
                          <a:pt x="521" y="964"/>
                          <a:pt x="639" y="964"/>
                        </a:cubicBezTo>
                        <a:cubicBezTo>
                          <a:pt x="887" y="964"/>
                          <a:pt x="1126" y="772"/>
                          <a:pt x="1126" y="485"/>
                        </a:cubicBezTo>
                        <a:cubicBezTo>
                          <a:pt x="1126" y="218"/>
                          <a:pt x="908" y="1"/>
                          <a:pt x="64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5" name="Google Shape;7756;p82">
                  <a:extLst>
                    <a:ext uri="{FF2B5EF4-FFF2-40B4-BE49-F238E27FC236}">
                      <a16:creationId xmlns:a16="http://schemas.microsoft.com/office/drawing/2014/main" id="{E4B54290-DC60-4066-A0CA-9F8285CAB17C}"/>
                    </a:ext>
                  </a:extLst>
                </p:cNvPr>
                <p:cNvGrpSpPr/>
                <p:nvPr/>
              </p:nvGrpSpPr>
              <p:grpSpPr>
                <a:xfrm>
                  <a:off x="4810167" y="3601567"/>
                  <a:ext cx="31405" cy="26898"/>
                  <a:chOff x="4810167" y="3601567"/>
                  <a:chExt cx="31405" cy="26898"/>
                </a:xfrm>
              </p:grpSpPr>
              <p:sp>
                <p:nvSpPr>
                  <p:cNvPr id="374" name="Google Shape;7757;p82">
                    <a:extLst>
                      <a:ext uri="{FF2B5EF4-FFF2-40B4-BE49-F238E27FC236}">
                        <a16:creationId xmlns:a16="http://schemas.microsoft.com/office/drawing/2014/main" id="{3FF67B2D-84CB-4229-9776-8EF9AB4EBED0}"/>
                      </a:ext>
                    </a:extLst>
                  </p:cNvPr>
                  <p:cNvSpPr/>
                  <p:nvPr/>
                </p:nvSpPr>
                <p:spPr>
                  <a:xfrm>
                    <a:off x="4810167" y="3601567"/>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1" y="3420"/>
                          <a:pt x="3993" y="2658"/>
                          <a:pt x="3993" y="1714"/>
                        </a:cubicBezTo>
                        <a:cubicBezTo>
                          <a:pt x="3993"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75" name="Google Shape;7758;p82">
                    <a:extLst>
                      <a:ext uri="{FF2B5EF4-FFF2-40B4-BE49-F238E27FC236}">
                        <a16:creationId xmlns:a16="http://schemas.microsoft.com/office/drawing/2014/main" id="{4FA86F84-0977-41CB-BFDA-AB9262E7C7BD}"/>
                      </a:ext>
                    </a:extLst>
                  </p:cNvPr>
                  <p:cNvSpPr/>
                  <p:nvPr/>
                </p:nvSpPr>
                <p:spPr>
                  <a:xfrm>
                    <a:off x="4824348" y="3611241"/>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6" name="Google Shape;7759;p82">
                  <a:extLst>
                    <a:ext uri="{FF2B5EF4-FFF2-40B4-BE49-F238E27FC236}">
                      <a16:creationId xmlns:a16="http://schemas.microsoft.com/office/drawing/2014/main" id="{4065D063-8EAB-4255-9FEC-7800E5167CCA}"/>
                    </a:ext>
                  </a:extLst>
                </p:cNvPr>
                <p:cNvGrpSpPr/>
                <p:nvPr/>
              </p:nvGrpSpPr>
              <p:grpSpPr>
                <a:xfrm>
                  <a:off x="4831002" y="3373230"/>
                  <a:ext cx="31405" cy="26898"/>
                  <a:chOff x="4831002" y="3373230"/>
                  <a:chExt cx="31405" cy="26898"/>
                </a:xfrm>
              </p:grpSpPr>
              <p:sp>
                <p:nvSpPr>
                  <p:cNvPr id="372" name="Google Shape;7760;p82">
                    <a:extLst>
                      <a:ext uri="{FF2B5EF4-FFF2-40B4-BE49-F238E27FC236}">
                        <a16:creationId xmlns:a16="http://schemas.microsoft.com/office/drawing/2014/main" id="{4E4A14F0-DDDD-42AE-A719-3798771A0537}"/>
                      </a:ext>
                    </a:extLst>
                  </p:cNvPr>
                  <p:cNvSpPr/>
                  <p:nvPr/>
                </p:nvSpPr>
                <p:spPr>
                  <a:xfrm>
                    <a:off x="4831002" y="3373230"/>
                    <a:ext cx="31405" cy="26898"/>
                  </a:xfrm>
                  <a:custGeom>
                    <a:avLst/>
                    <a:gdLst/>
                    <a:ahLst/>
                    <a:cxnLst/>
                    <a:rect l="l" t="t" r="r" b="b"/>
                    <a:pathLst>
                      <a:path w="3993" h="3420" extrusionOk="0">
                        <a:moveTo>
                          <a:pt x="2273" y="0"/>
                        </a:moveTo>
                        <a:cubicBezTo>
                          <a:pt x="1853" y="0"/>
                          <a:pt x="1426" y="156"/>
                          <a:pt x="1077" y="504"/>
                        </a:cubicBezTo>
                        <a:cubicBezTo>
                          <a:pt x="1" y="1581"/>
                          <a:pt x="763" y="3419"/>
                          <a:pt x="2287" y="3419"/>
                        </a:cubicBezTo>
                        <a:cubicBezTo>
                          <a:pt x="3231" y="3419"/>
                          <a:pt x="3993" y="2657"/>
                          <a:pt x="3993" y="1714"/>
                        </a:cubicBezTo>
                        <a:cubicBezTo>
                          <a:pt x="3993"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73" name="Google Shape;7761;p82">
                    <a:extLst>
                      <a:ext uri="{FF2B5EF4-FFF2-40B4-BE49-F238E27FC236}">
                        <a16:creationId xmlns:a16="http://schemas.microsoft.com/office/drawing/2014/main" id="{220FC1F2-D858-4F2B-9384-01684E93A88C}"/>
                      </a:ext>
                    </a:extLst>
                  </p:cNvPr>
                  <p:cNvSpPr/>
                  <p:nvPr/>
                </p:nvSpPr>
                <p:spPr>
                  <a:xfrm>
                    <a:off x="4845182" y="3382896"/>
                    <a:ext cx="7519" cy="7621"/>
                  </a:xfrm>
                  <a:custGeom>
                    <a:avLst/>
                    <a:gdLst/>
                    <a:ahLst/>
                    <a:cxnLst/>
                    <a:rect l="l" t="t" r="r" b="b"/>
                    <a:pathLst>
                      <a:path w="956" h="969" extrusionOk="0">
                        <a:moveTo>
                          <a:pt x="472" y="1"/>
                        </a:moveTo>
                        <a:cubicBezTo>
                          <a:pt x="206" y="1"/>
                          <a:pt x="0" y="219"/>
                          <a:pt x="0" y="485"/>
                        </a:cubicBezTo>
                        <a:cubicBezTo>
                          <a:pt x="0" y="751"/>
                          <a:pt x="206" y="969"/>
                          <a:pt x="472" y="969"/>
                        </a:cubicBezTo>
                        <a:cubicBezTo>
                          <a:pt x="750" y="969"/>
                          <a:pt x="956" y="751"/>
                          <a:pt x="956" y="485"/>
                        </a:cubicBezTo>
                        <a:cubicBezTo>
                          <a:pt x="956" y="219"/>
                          <a:pt x="750" y="1"/>
                          <a:pt x="47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7" name="Google Shape;7762;p82">
                  <a:extLst>
                    <a:ext uri="{FF2B5EF4-FFF2-40B4-BE49-F238E27FC236}">
                      <a16:creationId xmlns:a16="http://schemas.microsoft.com/office/drawing/2014/main" id="{C1914ABB-8F36-408D-92AF-39C09C6A132B}"/>
                    </a:ext>
                  </a:extLst>
                </p:cNvPr>
                <p:cNvGrpSpPr/>
                <p:nvPr/>
              </p:nvGrpSpPr>
              <p:grpSpPr>
                <a:xfrm>
                  <a:off x="4719311" y="3355054"/>
                  <a:ext cx="31499" cy="27001"/>
                  <a:chOff x="4719311" y="3355054"/>
                  <a:chExt cx="31499" cy="27001"/>
                </a:xfrm>
              </p:grpSpPr>
              <p:sp>
                <p:nvSpPr>
                  <p:cNvPr id="370" name="Google Shape;7763;p82">
                    <a:extLst>
                      <a:ext uri="{FF2B5EF4-FFF2-40B4-BE49-F238E27FC236}">
                        <a16:creationId xmlns:a16="http://schemas.microsoft.com/office/drawing/2014/main" id="{DC7C0414-641A-4CC5-8779-E3646829162F}"/>
                      </a:ext>
                    </a:extLst>
                  </p:cNvPr>
                  <p:cNvSpPr/>
                  <p:nvPr/>
                </p:nvSpPr>
                <p:spPr>
                  <a:xfrm>
                    <a:off x="4719311" y="3355054"/>
                    <a:ext cx="31499" cy="27001"/>
                  </a:xfrm>
                  <a:custGeom>
                    <a:avLst/>
                    <a:gdLst/>
                    <a:ahLst/>
                    <a:cxnLst/>
                    <a:rect l="l" t="t" r="r" b="b"/>
                    <a:pathLst>
                      <a:path w="4005" h="3433" extrusionOk="0">
                        <a:moveTo>
                          <a:pt x="2275" y="1"/>
                        </a:moveTo>
                        <a:cubicBezTo>
                          <a:pt x="1854" y="1"/>
                          <a:pt x="1425" y="157"/>
                          <a:pt x="1077" y="505"/>
                        </a:cubicBezTo>
                        <a:cubicBezTo>
                          <a:pt x="0" y="1581"/>
                          <a:pt x="762" y="3432"/>
                          <a:pt x="2287" y="3432"/>
                        </a:cubicBezTo>
                        <a:cubicBezTo>
                          <a:pt x="3230" y="3432"/>
                          <a:pt x="4004" y="2658"/>
                          <a:pt x="4004" y="1714"/>
                        </a:cubicBezTo>
                        <a:cubicBezTo>
                          <a:pt x="4004" y="683"/>
                          <a:pt x="3157" y="1"/>
                          <a:pt x="227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71" name="Google Shape;7764;p82">
                    <a:extLst>
                      <a:ext uri="{FF2B5EF4-FFF2-40B4-BE49-F238E27FC236}">
                        <a16:creationId xmlns:a16="http://schemas.microsoft.com/office/drawing/2014/main" id="{FA7C999D-B1D0-4DD4-8351-5B0BB54306E9}"/>
                      </a:ext>
                    </a:extLst>
                  </p:cNvPr>
                  <p:cNvSpPr/>
                  <p:nvPr/>
                </p:nvSpPr>
                <p:spPr>
                  <a:xfrm>
                    <a:off x="4733578" y="3364822"/>
                    <a:ext cx="7527" cy="7527"/>
                  </a:xfrm>
                  <a:custGeom>
                    <a:avLst/>
                    <a:gdLst/>
                    <a:ahLst/>
                    <a:cxnLst/>
                    <a:rect l="l" t="t" r="r" b="b"/>
                    <a:pathLst>
                      <a:path w="957" h="957" extrusionOk="0">
                        <a:moveTo>
                          <a:pt x="473" y="1"/>
                        </a:moveTo>
                        <a:cubicBezTo>
                          <a:pt x="206" y="1"/>
                          <a:pt x="1" y="206"/>
                          <a:pt x="1" y="472"/>
                        </a:cubicBezTo>
                        <a:cubicBezTo>
                          <a:pt x="1" y="738"/>
                          <a:pt x="206" y="956"/>
                          <a:pt x="473" y="956"/>
                        </a:cubicBezTo>
                        <a:cubicBezTo>
                          <a:pt x="751" y="956"/>
                          <a:pt x="956" y="738"/>
                          <a:pt x="956" y="472"/>
                        </a:cubicBezTo>
                        <a:cubicBezTo>
                          <a:pt x="956" y="206"/>
                          <a:pt x="751" y="1"/>
                          <a:pt x="47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8" name="Google Shape;7765;p82">
                  <a:extLst>
                    <a:ext uri="{FF2B5EF4-FFF2-40B4-BE49-F238E27FC236}">
                      <a16:creationId xmlns:a16="http://schemas.microsoft.com/office/drawing/2014/main" id="{4B8ECB05-B2D4-4A93-8D52-91A0DC9747CC}"/>
                    </a:ext>
                  </a:extLst>
                </p:cNvPr>
                <p:cNvGrpSpPr/>
                <p:nvPr/>
              </p:nvGrpSpPr>
              <p:grpSpPr>
                <a:xfrm>
                  <a:off x="4798755" y="3450260"/>
                  <a:ext cx="26930" cy="26930"/>
                  <a:chOff x="4798755" y="3450260"/>
                  <a:chExt cx="26930" cy="26930"/>
                </a:xfrm>
              </p:grpSpPr>
              <p:sp>
                <p:nvSpPr>
                  <p:cNvPr id="368" name="Google Shape;7766;p82">
                    <a:extLst>
                      <a:ext uri="{FF2B5EF4-FFF2-40B4-BE49-F238E27FC236}">
                        <a16:creationId xmlns:a16="http://schemas.microsoft.com/office/drawing/2014/main" id="{AD91BE0F-BD36-4828-A8BA-EC0B700F2DB2}"/>
                      </a:ext>
                    </a:extLst>
                  </p:cNvPr>
                  <p:cNvSpPr/>
                  <p:nvPr/>
                </p:nvSpPr>
                <p:spPr>
                  <a:xfrm>
                    <a:off x="4798755" y="3450260"/>
                    <a:ext cx="26930" cy="26930"/>
                  </a:xfrm>
                  <a:custGeom>
                    <a:avLst/>
                    <a:gdLst/>
                    <a:ahLst/>
                    <a:cxnLst/>
                    <a:rect l="l" t="t" r="r" b="b"/>
                    <a:pathLst>
                      <a:path w="3424" h="3424" extrusionOk="0">
                        <a:moveTo>
                          <a:pt x="1718" y="0"/>
                        </a:moveTo>
                        <a:cubicBezTo>
                          <a:pt x="774" y="0"/>
                          <a:pt x="0" y="763"/>
                          <a:pt x="0" y="1706"/>
                        </a:cubicBezTo>
                        <a:cubicBezTo>
                          <a:pt x="0" y="2650"/>
                          <a:pt x="774" y="3424"/>
                          <a:pt x="1718" y="3424"/>
                        </a:cubicBezTo>
                        <a:cubicBezTo>
                          <a:pt x="2661" y="3424"/>
                          <a:pt x="3423" y="2650"/>
                          <a:pt x="3423" y="1706"/>
                        </a:cubicBezTo>
                        <a:cubicBezTo>
                          <a:pt x="3423" y="763"/>
                          <a:pt x="2661" y="0"/>
                          <a:pt x="171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69" name="Google Shape;7767;p82">
                    <a:extLst>
                      <a:ext uri="{FF2B5EF4-FFF2-40B4-BE49-F238E27FC236}">
                        <a16:creationId xmlns:a16="http://schemas.microsoft.com/office/drawing/2014/main" id="{A598F877-6FEA-49BA-B64E-2F6497595CB7}"/>
                      </a:ext>
                    </a:extLst>
                  </p:cNvPr>
                  <p:cNvSpPr/>
                  <p:nvPr/>
                </p:nvSpPr>
                <p:spPr>
                  <a:xfrm>
                    <a:off x="4807218" y="3459871"/>
                    <a:ext cx="8856" cy="7605"/>
                  </a:xfrm>
                  <a:custGeom>
                    <a:avLst/>
                    <a:gdLst/>
                    <a:ahLst/>
                    <a:cxnLst/>
                    <a:rect l="l" t="t" r="r" b="b"/>
                    <a:pathLst>
                      <a:path w="1126" h="967" extrusionOk="0">
                        <a:moveTo>
                          <a:pt x="642" y="0"/>
                        </a:moveTo>
                        <a:cubicBezTo>
                          <a:pt x="206" y="0"/>
                          <a:pt x="1" y="520"/>
                          <a:pt x="303" y="823"/>
                        </a:cubicBezTo>
                        <a:cubicBezTo>
                          <a:pt x="402" y="922"/>
                          <a:pt x="524" y="966"/>
                          <a:pt x="644" y="966"/>
                        </a:cubicBezTo>
                        <a:cubicBezTo>
                          <a:pt x="890" y="966"/>
                          <a:pt x="1126" y="777"/>
                          <a:pt x="1126" y="484"/>
                        </a:cubicBezTo>
                        <a:cubicBezTo>
                          <a:pt x="1126" y="218"/>
                          <a:pt x="908" y="0"/>
                          <a:pt x="642"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9" name="Google Shape;7768;p82">
                  <a:extLst>
                    <a:ext uri="{FF2B5EF4-FFF2-40B4-BE49-F238E27FC236}">
                      <a16:creationId xmlns:a16="http://schemas.microsoft.com/office/drawing/2014/main" id="{6DEC2E20-4B50-40F4-AF48-BFE81CB438E2}"/>
                    </a:ext>
                  </a:extLst>
                </p:cNvPr>
                <p:cNvGrpSpPr/>
                <p:nvPr/>
              </p:nvGrpSpPr>
              <p:grpSpPr>
                <a:xfrm>
                  <a:off x="4645576" y="3467555"/>
                  <a:ext cx="31405" cy="26953"/>
                  <a:chOff x="4645576" y="3467555"/>
                  <a:chExt cx="31405" cy="26953"/>
                </a:xfrm>
              </p:grpSpPr>
              <p:sp>
                <p:nvSpPr>
                  <p:cNvPr id="366" name="Google Shape;7769;p82">
                    <a:extLst>
                      <a:ext uri="{FF2B5EF4-FFF2-40B4-BE49-F238E27FC236}">
                        <a16:creationId xmlns:a16="http://schemas.microsoft.com/office/drawing/2014/main" id="{7EF40035-784C-4658-BBA5-038B868FF9D9}"/>
                      </a:ext>
                    </a:extLst>
                  </p:cNvPr>
                  <p:cNvSpPr/>
                  <p:nvPr/>
                </p:nvSpPr>
                <p:spPr>
                  <a:xfrm>
                    <a:off x="4645576" y="3467555"/>
                    <a:ext cx="31405" cy="26953"/>
                  </a:xfrm>
                  <a:custGeom>
                    <a:avLst/>
                    <a:gdLst/>
                    <a:ahLst/>
                    <a:cxnLst/>
                    <a:rect l="l" t="t" r="r" b="b"/>
                    <a:pathLst>
                      <a:path w="3993" h="3427" extrusionOk="0">
                        <a:moveTo>
                          <a:pt x="2272" y="0"/>
                        </a:moveTo>
                        <a:cubicBezTo>
                          <a:pt x="1853" y="0"/>
                          <a:pt x="1425" y="155"/>
                          <a:pt x="1077" y="499"/>
                        </a:cubicBezTo>
                        <a:cubicBezTo>
                          <a:pt x="0" y="1576"/>
                          <a:pt x="750" y="3414"/>
                          <a:pt x="2274" y="3426"/>
                        </a:cubicBezTo>
                        <a:cubicBezTo>
                          <a:pt x="3218" y="3426"/>
                          <a:pt x="3992" y="2652"/>
                          <a:pt x="3992" y="1709"/>
                        </a:cubicBezTo>
                        <a:cubicBezTo>
                          <a:pt x="3992" y="677"/>
                          <a:pt x="3150" y="0"/>
                          <a:pt x="227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67" name="Google Shape;7770;p82">
                    <a:extLst>
                      <a:ext uri="{FF2B5EF4-FFF2-40B4-BE49-F238E27FC236}">
                        <a16:creationId xmlns:a16="http://schemas.microsoft.com/office/drawing/2014/main" id="{035D9716-91C8-479E-8750-8A453F1AA5CA}"/>
                      </a:ext>
                    </a:extLst>
                  </p:cNvPr>
                  <p:cNvSpPr/>
                  <p:nvPr/>
                </p:nvSpPr>
                <p:spPr>
                  <a:xfrm>
                    <a:off x="4659749" y="3477182"/>
                    <a:ext cx="7527" cy="7621"/>
                  </a:xfrm>
                  <a:custGeom>
                    <a:avLst/>
                    <a:gdLst/>
                    <a:ahLst/>
                    <a:cxnLst/>
                    <a:rect l="l" t="t" r="r" b="b"/>
                    <a:pathLst>
                      <a:path w="957" h="969" extrusionOk="0">
                        <a:moveTo>
                          <a:pt x="472" y="1"/>
                        </a:moveTo>
                        <a:cubicBezTo>
                          <a:pt x="206" y="1"/>
                          <a:pt x="1" y="219"/>
                          <a:pt x="1" y="485"/>
                        </a:cubicBezTo>
                        <a:cubicBezTo>
                          <a:pt x="1" y="751"/>
                          <a:pt x="206" y="969"/>
                          <a:pt x="472" y="969"/>
                        </a:cubicBezTo>
                        <a:cubicBezTo>
                          <a:pt x="751" y="969"/>
                          <a:pt x="956" y="751"/>
                          <a:pt x="956" y="485"/>
                        </a:cubicBezTo>
                        <a:cubicBezTo>
                          <a:pt x="956" y="219"/>
                          <a:pt x="751" y="1"/>
                          <a:pt x="47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0" name="Google Shape;7771;p82">
                  <a:extLst>
                    <a:ext uri="{FF2B5EF4-FFF2-40B4-BE49-F238E27FC236}">
                      <a16:creationId xmlns:a16="http://schemas.microsoft.com/office/drawing/2014/main" id="{FBF506DF-7DB2-4935-AC4C-B7413F6141AD}"/>
                    </a:ext>
                  </a:extLst>
                </p:cNvPr>
                <p:cNvGrpSpPr/>
                <p:nvPr/>
              </p:nvGrpSpPr>
              <p:grpSpPr>
                <a:xfrm>
                  <a:off x="4687631" y="3583965"/>
                  <a:ext cx="31499" cy="26898"/>
                  <a:chOff x="4687631" y="3583965"/>
                  <a:chExt cx="31499" cy="26898"/>
                </a:xfrm>
              </p:grpSpPr>
              <p:sp>
                <p:nvSpPr>
                  <p:cNvPr id="364" name="Google Shape;7772;p82">
                    <a:extLst>
                      <a:ext uri="{FF2B5EF4-FFF2-40B4-BE49-F238E27FC236}">
                        <a16:creationId xmlns:a16="http://schemas.microsoft.com/office/drawing/2014/main" id="{8A809B26-FAF3-4B79-B37D-383EF0D5DCF2}"/>
                      </a:ext>
                    </a:extLst>
                  </p:cNvPr>
                  <p:cNvSpPr/>
                  <p:nvPr/>
                </p:nvSpPr>
                <p:spPr>
                  <a:xfrm>
                    <a:off x="4687631" y="3583965"/>
                    <a:ext cx="31499" cy="26898"/>
                  </a:xfrm>
                  <a:custGeom>
                    <a:avLst/>
                    <a:gdLst/>
                    <a:ahLst/>
                    <a:cxnLst/>
                    <a:rect l="l" t="t" r="r" b="b"/>
                    <a:pathLst>
                      <a:path w="4005" h="3420" extrusionOk="0">
                        <a:moveTo>
                          <a:pt x="2284" y="0"/>
                        </a:moveTo>
                        <a:cubicBezTo>
                          <a:pt x="1865" y="0"/>
                          <a:pt x="1437" y="156"/>
                          <a:pt x="1089" y="504"/>
                        </a:cubicBezTo>
                        <a:cubicBezTo>
                          <a:pt x="0" y="1581"/>
                          <a:pt x="774" y="3420"/>
                          <a:pt x="2298" y="3420"/>
                        </a:cubicBezTo>
                        <a:cubicBezTo>
                          <a:pt x="3242" y="3420"/>
                          <a:pt x="4004" y="2658"/>
                          <a:pt x="4004" y="1714"/>
                        </a:cubicBezTo>
                        <a:cubicBezTo>
                          <a:pt x="4004" y="683"/>
                          <a:pt x="3162" y="0"/>
                          <a:pt x="2284"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65" name="Google Shape;7773;p82">
                    <a:extLst>
                      <a:ext uri="{FF2B5EF4-FFF2-40B4-BE49-F238E27FC236}">
                        <a16:creationId xmlns:a16="http://schemas.microsoft.com/office/drawing/2014/main" id="{9F856CDA-A67F-4DD7-BA5E-791CBC87C333}"/>
                      </a:ext>
                    </a:extLst>
                  </p:cNvPr>
                  <p:cNvSpPr/>
                  <p:nvPr/>
                </p:nvSpPr>
                <p:spPr>
                  <a:xfrm>
                    <a:off x="4700568" y="3593639"/>
                    <a:ext cx="8950" cy="7582"/>
                  </a:xfrm>
                  <a:custGeom>
                    <a:avLst/>
                    <a:gdLst/>
                    <a:ahLst/>
                    <a:cxnLst/>
                    <a:rect l="l" t="t" r="r" b="b"/>
                    <a:pathLst>
                      <a:path w="1138" h="964" extrusionOk="0">
                        <a:moveTo>
                          <a:pt x="641" y="0"/>
                        </a:moveTo>
                        <a:cubicBezTo>
                          <a:pt x="218" y="0"/>
                          <a:pt x="0" y="520"/>
                          <a:pt x="303" y="823"/>
                        </a:cubicBezTo>
                        <a:cubicBezTo>
                          <a:pt x="404" y="920"/>
                          <a:pt x="525" y="964"/>
                          <a:pt x="644" y="964"/>
                        </a:cubicBezTo>
                        <a:cubicBezTo>
                          <a:pt x="893" y="964"/>
                          <a:pt x="1129" y="771"/>
                          <a:pt x="1137" y="484"/>
                        </a:cubicBezTo>
                        <a:cubicBezTo>
                          <a:pt x="1137" y="218"/>
                          <a:pt x="920" y="0"/>
                          <a:pt x="64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1" name="Google Shape;7774;p82">
                  <a:extLst>
                    <a:ext uri="{FF2B5EF4-FFF2-40B4-BE49-F238E27FC236}">
                      <a16:creationId xmlns:a16="http://schemas.microsoft.com/office/drawing/2014/main" id="{6330AD95-B8EE-4C4C-AE61-4CCD0BF3DB85}"/>
                    </a:ext>
                  </a:extLst>
                </p:cNvPr>
                <p:cNvGrpSpPr/>
                <p:nvPr/>
              </p:nvGrpSpPr>
              <p:grpSpPr>
                <a:xfrm>
                  <a:off x="4719311" y="3471314"/>
                  <a:ext cx="31499" cy="27001"/>
                  <a:chOff x="4719311" y="3471314"/>
                  <a:chExt cx="31499" cy="27001"/>
                </a:xfrm>
              </p:grpSpPr>
              <p:sp>
                <p:nvSpPr>
                  <p:cNvPr id="362" name="Google Shape;7775;p82">
                    <a:extLst>
                      <a:ext uri="{FF2B5EF4-FFF2-40B4-BE49-F238E27FC236}">
                        <a16:creationId xmlns:a16="http://schemas.microsoft.com/office/drawing/2014/main" id="{62EAAD97-1CBD-4896-BBF8-389FFB64EE6A}"/>
                      </a:ext>
                    </a:extLst>
                  </p:cNvPr>
                  <p:cNvSpPr/>
                  <p:nvPr/>
                </p:nvSpPr>
                <p:spPr>
                  <a:xfrm>
                    <a:off x="4719311" y="3471314"/>
                    <a:ext cx="31499" cy="27001"/>
                  </a:xfrm>
                  <a:custGeom>
                    <a:avLst/>
                    <a:gdLst/>
                    <a:ahLst/>
                    <a:cxnLst/>
                    <a:rect l="l" t="t" r="r" b="b"/>
                    <a:pathLst>
                      <a:path w="4005" h="3433" extrusionOk="0">
                        <a:moveTo>
                          <a:pt x="2285" y="1"/>
                        </a:moveTo>
                        <a:cubicBezTo>
                          <a:pt x="1865" y="1"/>
                          <a:pt x="1437" y="157"/>
                          <a:pt x="1089" y="505"/>
                        </a:cubicBezTo>
                        <a:cubicBezTo>
                          <a:pt x="0" y="1581"/>
                          <a:pt x="774" y="3432"/>
                          <a:pt x="2299" y="3432"/>
                        </a:cubicBezTo>
                        <a:cubicBezTo>
                          <a:pt x="3242" y="3432"/>
                          <a:pt x="4004" y="2658"/>
                          <a:pt x="4004" y="1715"/>
                        </a:cubicBezTo>
                        <a:cubicBezTo>
                          <a:pt x="4004"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63" name="Google Shape;7776;p82">
                    <a:extLst>
                      <a:ext uri="{FF2B5EF4-FFF2-40B4-BE49-F238E27FC236}">
                        <a16:creationId xmlns:a16="http://schemas.microsoft.com/office/drawing/2014/main" id="{7E588749-5E86-43BC-88CF-87064EC1D4D9}"/>
                      </a:ext>
                    </a:extLst>
                  </p:cNvPr>
                  <p:cNvSpPr/>
                  <p:nvPr/>
                </p:nvSpPr>
                <p:spPr>
                  <a:xfrm>
                    <a:off x="4732249"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2" name="Google Shape;7777;p82">
                  <a:extLst>
                    <a:ext uri="{FF2B5EF4-FFF2-40B4-BE49-F238E27FC236}">
                      <a16:creationId xmlns:a16="http://schemas.microsoft.com/office/drawing/2014/main" id="{400B6591-B538-4ACE-9732-F08CF6B76E6D}"/>
                    </a:ext>
                  </a:extLst>
                </p:cNvPr>
                <p:cNvGrpSpPr/>
                <p:nvPr/>
              </p:nvGrpSpPr>
              <p:grpSpPr>
                <a:xfrm>
                  <a:off x="4719311" y="3434404"/>
                  <a:ext cx="31499" cy="26898"/>
                  <a:chOff x="4719311" y="3434404"/>
                  <a:chExt cx="31499" cy="26898"/>
                </a:xfrm>
              </p:grpSpPr>
              <p:sp>
                <p:nvSpPr>
                  <p:cNvPr id="360" name="Google Shape;7778;p82">
                    <a:extLst>
                      <a:ext uri="{FF2B5EF4-FFF2-40B4-BE49-F238E27FC236}">
                        <a16:creationId xmlns:a16="http://schemas.microsoft.com/office/drawing/2014/main" id="{84FE0450-4201-4EBE-9AEA-B9222E9E5F25}"/>
                      </a:ext>
                    </a:extLst>
                  </p:cNvPr>
                  <p:cNvSpPr/>
                  <p:nvPr/>
                </p:nvSpPr>
                <p:spPr>
                  <a:xfrm>
                    <a:off x="4719311" y="3434404"/>
                    <a:ext cx="31499" cy="26898"/>
                  </a:xfrm>
                  <a:custGeom>
                    <a:avLst/>
                    <a:gdLst/>
                    <a:ahLst/>
                    <a:cxnLst/>
                    <a:rect l="l" t="t" r="r" b="b"/>
                    <a:pathLst>
                      <a:path w="4005" h="3420" extrusionOk="0">
                        <a:moveTo>
                          <a:pt x="2285" y="0"/>
                        </a:moveTo>
                        <a:cubicBezTo>
                          <a:pt x="1865" y="0"/>
                          <a:pt x="1437" y="156"/>
                          <a:pt x="1089" y="504"/>
                        </a:cubicBezTo>
                        <a:cubicBezTo>
                          <a:pt x="0" y="1581"/>
                          <a:pt x="774" y="3420"/>
                          <a:pt x="2299" y="3420"/>
                        </a:cubicBezTo>
                        <a:cubicBezTo>
                          <a:pt x="3242" y="3420"/>
                          <a:pt x="4004" y="2658"/>
                          <a:pt x="4004" y="1714"/>
                        </a:cubicBezTo>
                        <a:cubicBezTo>
                          <a:pt x="4004"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61" name="Google Shape;7779;p82">
                    <a:extLst>
                      <a:ext uri="{FF2B5EF4-FFF2-40B4-BE49-F238E27FC236}">
                        <a16:creationId xmlns:a16="http://schemas.microsoft.com/office/drawing/2014/main" id="{6DA1BFFF-94D1-47A8-BF97-72C9D57B85DA}"/>
                      </a:ext>
                    </a:extLst>
                  </p:cNvPr>
                  <p:cNvSpPr/>
                  <p:nvPr/>
                </p:nvSpPr>
                <p:spPr>
                  <a:xfrm>
                    <a:off x="4732249" y="3444078"/>
                    <a:ext cx="8856" cy="7582"/>
                  </a:xfrm>
                  <a:custGeom>
                    <a:avLst/>
                    <a:gdLst/>
                    <a:ahLst/>
                    <a:cxnLst/>
                    <a:rect l="l" t="t" r="r" b="b"/>
                    <a:pathLst>
                      <a:path w="1126" h="964" extrusionOk="0">
                        <a:moveTo>
                          <a:pt x="642" y="0"/>
                        </a:moveTo>
                        <a:cubicBezTo>
                          <a:pt x="218" y="0"/>
                          <a:pt x="0" y="520"/>
                          <a:pt x="303" y="823"/>
                        </a:cubicBezTo>
                        <a:cubicBezTo>
                          <a:pt x="400" y="920"/>
                          <a:pt x="520" y="964"/>
                          <a:pt x="638" y="964"/>
                        </a:cubicBezTo>
                        <a:cubicBezTo>
                          <a:pt x="886" y="964"/>
                          <a:pt x="1125" y="771"/>
                          <a:pt x="1125" y="484"/>
                        </a:cubicBezTo>
                        <a:cubicBezTo>
                          <a:pt x="1125" y="218"/>
                          <a:pt x="920" y="0"/>
                          <a:pt x="642"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3" name="Google Shape;7780;p82">
                  <a:extLst>
                    <a:ext uri="{FF2B5EF4-FFF2-40B4-BE49-F238E27FC236}">
                      <a16:creationId xmlns:a16="http://schemas.microsoft.com/office/drawing/2014/main" id="{C8B4DCED-B036-4DFB-BBAA-D0FB13C90B79}"/>
                    </a:ext>
                  </a:extLst>
                </p:cNvPr>
                <p:cNvGrpSpPr/>
                <p:nvPr/>
              </p:nvGrpSpPr>
              <p:grpSpPr>
                <a:xfrm>
                  <a:off x="4768876" y="3401772"/>
                  <a:ext cx="31499" cy="26898"/>
                  <a:chOff x="4768876" y="3401772"/>
                  <a:chExt cx="31499" cy="26898"/>
                </a:xfrm>
              </p:grpSpPr>
              <p:sp>
                <p:nvSpPr>
                  <p:cNvPr id="358" name="Google Shape;7781;p82">
                    <a:extLst>
                      <a:ext uri="{FF2B5EF4-FFF2-40B4-BE49-F238E27FC236}">
                        <a16:creationId xmlns:a16="http://schemas.microsoft.com/office/drawing/2014/main" id="{C6A38D16-3D1D-403E-91D0-30CD388ED856}"/>
                      </a:ext>
                    </a:extLst>
                  </p:cNvPr>
                  <p:cNvSpPr/>
                  <p:nvPr/>
                </p:nvSpPr>
                <p:spPr>
                  <a:xfrm>
                    <a:off x="4768876" y="3401772"/>
                    <a:ext cx="31499" cy="26898"/>
                  </a:xfrm>
                  <a:custGeom>
                    <a:avLst/>
                    <a:gdLst/>
                    <a:ahLst/>
                    <a:cxnLst/>
                    <a:rect l="l" t="t" r="r" b="b"/>
                    <a:pathLst>
                      <a:path w="4005" h="3420" extrusionOk="0">
                        <a:moveTo>
                          <a:pt x="2276" y="0"/>
                        </a:moveTo>
                        <a:cubicBezTo>
                          <a:pt x="1855" y="0"/>
                          <a:pt x="1425" y="156"/>
                          <a:pt x="1077" y="504"/>
                        </a:cubicBezTo>
                        <a:cubicBezTo>
                          <a:pt x="1" y="1581"/>
                          <a:pt x="763" y="3419"/>
                          <a:pt x="2287" y="3419"/>
                        </a:cubicBezTo>
                        <a:cubicBezTo>
                          <a:pt x="3231" y="3419"/>
                          <a:pt x="4005" y="2657"/>
                          <a:pt x="4005" y="1714"/>
                        </a:cubicBezTo>
                        <a:cubicBezTo>
                          <a:pt x="4005" y="683"/>
                          <a:pt x="3157" y="0"/>
                          <a:pt x="2276"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59" name="Google Shape;7782;p82">
                    <a:extLst>
                      <a:ext uri="{FF2B5EF4-FFF2-40B4-BE49-F238E27FC236}">
                        <a16:creationId xmlns:a16="http://schemas.microsoft.com/office/drawing/2014/main" id="{09FF3C2B-83DA-4F08-B54D-2B8A211D945C}"/>
                      </a:ext>
                    </a:extLst>
                  </p:cNvPr>
                  <p:cNvSpPr/>
                  <p:nvPr/>
                </p:nvSpPr>
                <p:spPr>
                  <a:xfrm>
                    <a:off x="4783057" y="3411438"/>
                    <a:ext cx="7613" cy="7621"/>
                  </a:xfrm>
                  <a:custGeom>
                    <a:avLst/>
                    <a:gdLst/>
                    <a:ahLst/>
                    <a:cxnLst/>
                    <a:rect l="l" t="t" r="r" b="b"/>
                    <a:pathLst>
                      <a:path w="968" h="969" extrusionOk="0">
                        <a:moveTo>
                          <a:pt x="484" y="1"/>
                        </a:moveTo>
                        <a:cubicBezTo>
                          <a:pt x="218" y="1"/>
                          <a:pt x="0" y="219"/>
                          <a:pt x="0" y="485"/>
                        </a:cubicBezTo>
                        <a:cubicBezTo>
                          <a:pt x="0" y="751"/>
                          <a:pt x="218" y="969"/>
                          <a:pt x="484" y="969"/>
                        </a:cubicBezTo>
                        <a:cubicBezTo>
                          <a:pt x="750" y="969"/>
                          <a:pt x="968" y="751"/>
                          <a:pt x="968" y="485"/>
                        </a:cubicBezTo>
                        <a:cubicBezTo>
                          <a:pt x="968" y="219"/>
                          <a:pt x="750" y="1"/>
                          <a:pt x="48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4" name="Google Shape;7783;p82">
                  <a:extLst>
                    <a:ext uri="{FF2B5EF4-FFF2-40B4-BE49-F238E27FC236}">
                      <a16:creationId xmlns:a16="http://schemas.microsoft.com/office/drawing/2014/main" id="{04763936-2E7C-4C89-99D1-7D488EAF66D0}"/>
                    </a:ext>
                  </a:extLst>
                </p:cNvPr>
                <p:cNvGrpSpPr/>
                <p:nvPr/>
              </p:nvGrpSpPr>
              <p:grpSpPr>
                <a:xfrm>
                  <a:off x="4762214" y="3471377"/>
                  <a:ext cx="26938" cy="26938"/>
                  <a:chOff x="4762214" y="3471377"/>
                  <a:chExt cx="26938" cy="26938"/>
                </a:xfrm>
              </p:grpSpPr>
              <p:sp>
                <p:nvSpPr>
                  <p:cNvPr id="356" name="Google Shape;7784;p82">
                    <a:extLst>
                      <a:ext uri="{FF2B5EF4-FFF2-40B4-BE49-F238E27FC236}">
                        <a16:creationId xmlns:a16="http://schemas.microsoft.com/office/drawing/2014/main" id="{855B1EB6-E5D3-431E-8406-AB130DF50595}"/>
                      </a:ext>
                    </a:extLst>
                  </p:cNvPr>
                  <p:cNvSpPr/>
                  <p:nvPr/>
                </p:nvSpPr>
                <p:spPr>
                  <a:xfrm>
                    <a:off x="4762214" y="3471377"/>
                    <a:ext cx="26938" cy="26938"/>
                  </a:xfrm>
                  <a:custGeom>
                    <a:avLst/>
                    <a:gdLst/>
                    <a:ahLst/>
                    <a:cxnLst/>
                    <a:rect l="l" t="t" r="r" b="b"/>
                    <a:pathLst>
                      <a:path w="3425" h="3425" extrusionOk="0">
                        <a:moveTo>
                          <a:pt x="1707" y="1"/>
                        </a:moveTo>
                        <a:cubicBezTo>
                          <a:pt x="763" y="1"/>
                          <a:pt x="1" y="763"/>
                          <a:pt x="1" y="1707"/>
                        </a:cubicBezTo>
                        <a:cubicBezTo>
                          <a:pt x="1" y="2650"/>
                          <a:pt x="763" y="3424"/>
                          <a:pt x="1707" y="3424"/>
                        </a:cubicBezTo>
                        <a:cubicBezTo>
                          <a:pt x="2662" y="3424"/>
                          <a:pt x="3424" y="2650"/>
                          <a:pt x="3424" y="1707"/>
                        </a:cubicBezTo>
                        <a:cubicBezTo>
                          <a:pt x="3424" y="763"/>
                          <a:pt x="2662" y="1"/>
                          <a:pt x="170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57" name="Google Shape;7785;p82">
                    <a:extLst>
                      <a:ext uri="{FF2B5EF4-FFF2-40B4-BE49-F238E27FC236}">
                        <a16:creationId xmlns:a16="http://schemas.microsoft.com/office/drawing/2014/main" id="{8CFD7B96-E34F-45AD-9399-A57BCA3F6D6A}"/>
                      </a:ext>
                    </a:extLst>
                  </p:cNvPr>
                  <p:cNvSpPr/>
                  <p:nvPr/>
                </p:nvSpPr>
                <p:spPr>
                  <a:xfrm>
                    <a:off x="4770591" y="3480988"/>
                    <a:ext cx="8856" cy="7605"/>
                  </a:xfrm>
                  <a:custGeom>
                    <a:avLst/>
                    <a:gdLst/>
                    <a:ahLst/>
                    <a:cxnLst/>
                    <a:rect l="l" t="t" r="r" b="b"/>
                    <a:pathLst>
                      <a:path w="1126" h="967" extrusionOk="0">
                        <a:moveTo>
                          <a:pt x="642" y="1"/>
                        </a:moveTo>
                        <a:cubicBezTo>
                          <a:pt x="218" y="1"/>
                          <a:pt x="0" y="521"/>
                          <a:pt x="303" y="823"/>
                        </a:cubicBezTo>
                        <a:cubicBezTo>
                          <a:pt x="402" y="922"/>
                          <a:pt x="524" y="967"/>
                          <a:pt x="643" y="967"/>
                        </a:cubicBezTo>
                        <a:cubicBezTo>
                          <a:pt x="890" y="967"/>
                          <a:pt x="1125" y="778"/>
                          <a:pt x="1125" y="485"/>
                        </a:cubicBezTo>
                        <a:cubicBezTo>
                          <a:pt x="1125" y="218"/>
                          <a:pt x="920" y="1"/>
                          <a:pt x="64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5" name="Google Shape;7786;p82">
                  <a:extLst>
                    <a:ext uri="{FF2B5EF4-FFF2-40B4-BE49-F238E27FC236}">
                      <a16:creationId xmlns:a16="http://schemas.microsoft.com/office/drawing/2014/main" id="{8D4D685E-3DA2-4D56-A4EE-0DAE481AAB82}"/>
                    </a:ext>
                  </a:extLst>
                </p:cNvPr>
                <p:cNvGrpSpPr/>
                <p:nvPr/>
              </p:nvGrpSpPr>
              <p:grpSpPr>
                <a:xfrm>
                  <a:off x="4790473" y="3344782"/>
                  <a:ext cx="31405" cy="26898"/>
                  <a:chOff x="4790473" y="3344782"/>
                  <a:chExt cx="31405" cy="26898"/>
                </a:xfrm>
              </p:grpSpPr>
              <p:sp>
                <p:nvSpPr>
                  <p:cNvPr id="354" name="Google Shape;7787;p82">
                    <a:extLst>
                      <a:ext uri="{FF2B5EF4-FFF2-40B4-BE49-F238E27FC236}">
                        <a16:creationId xmlns:a16="http://schemas.microsoft.com/office/drawing/2014/main" id="{4FB6D813-EC92-44C4-B767-3B32858BD7AE}"/>
                      </a:ext>
                    </a:extLst>
                  </p:cNvPr>
                  <p:cNvSpPr/>
                  <p:nvPr/>
                </p:nvSpPr>
                <p:spPr>
                  <a:xfrm>
                    <a:off x="4790473" y="3344782"/>
                    <a:ext cx="31405" cy="26898"/>
                  </a:xfrm>
                  <a:custGeom>
                    <a:avLst/>
                    <a:gdLst/>
                    <a:ahLst/>
                    <a:cxnLst/>
                    <a:rect l="l" t="t" r="r" b="b"/>
                    <a:pathLst>
                      <a:path w="3993" h="3420" extrusionOk="0">
                        <a:moveTo>
                          <a:pt x="2273" y="0"/>
                        </a:moveTo>
                        <a:cubicBezTo>
                          <a:pt x="1853" y="0"/>
                          <a:pt x="1425" y="156"/>
                          <a:pt x="1077" y="504"/>
                        </a:cubicBezTo>
                        <a:cubicBezTo>
                          <a:pt x="1" y="1581"/>
                          <a:pt x="763" y="3420"/>
                          <a:pt x="2287" y="3420"/>
                        </a:cubicBezTo>
                        <a:cubicBezTo>
                          <a:pt x="3230" y="3420"/>
                          <a:pt x="3993" y="2657"/>
                          <a:pt x="3993" y="1714"/>
                        </a:cubicBezTo>
                        <a:cubicBezTo>
                          <a:pt x="3993"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55" name="Google Shape;7788;p82">
                    <a:extLst>
                      <a:ext uri="{FF2B5EF4-FFF2-40B4-BE49-F238E27FC236}">
                        <a16:creationId xmlns:a16="http://schemas.microsoft.com/office/drawing/2014/main" id="{A90B4661-7547-4055-9B29-1E044C2081AF}"/>
                      </a:ext>
                    </a:extLst>
                  </p:cNvPr>
                  <p:cNvSpPr/>
                  <p:nvPr/>
                </p:nvSpPr>
                <p:spPr>
                  <a:xfrm>
                    <a:off x="4804654" y="3354456"/>
                    <a:ext cx="7613" cy="7613"/>
                  </a:xfrm>
                  <a:custGeom>
                    <a:avLst/>
                    <a:gdLst/>
                    <a:ahLst/>
                    <a:cxnLst/>
                    <a:rect l="l" t="t" r="r" b="b"/>
                    <a:pathLst>
                      <a:path w="968" h="968" extrusionOk="0">
                        <a:moveTo>
                          <a:pt x="484" y="0"/>
                        </a:moveTo>
                        <a:cubicBezTo>
                          <a:pt x="218" y="0"/>
                          <a:pt x="0" y="218"/>
                          <a:pt x="0" y="484"/>
                        </a:cubicBezTo>
                        <a:cubicBezTo>
                          <a:pt x="0" y="750"/>
                          <a:pt x="218"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6" name="Google Shape;7789;p82">
                  <a:extLst>
                    <a:ext uri="{FF2B5EF4-FFF2-40B4-BE49-F238E27FC236}">
                      <a16:creationId xmlns:a16="http://schemas.microsoft.com/office/drawing/2014/main" id="{32A8B9FA-8556-4199-A643-4ACCF13AB4BE}"/>
                    </a:ext>
                  </a:extLst>
                </p:cNvPr>
                <p:cNvGrpSpPr/>
                <p:nvPr/>
              </p:nvGrpSpPr>
              <p:grpSpPr>
                <a:xfrm>
                  <a:off x="4823774" y="3950733"/>
                  <a:ext cx="37398" cy="32034"/>
                  <a:chOff x="4823774" y="3950733"/>
                  <a:chExt cx="37398" cy="32034"/>
                </a:xfrm>
              </p:grpSpPr>
              <p:sp>
                <p:nvSpPr>
                  <p:cNvPr id="352" name="Google Shape;7790;p82">
                    <a:extLst>
                      <a:ext uri="{FF2B5EF4-FFF2-40B4-BE49-F238E27FC236}">
                        <a16:creationId xmlns:a16="http://schemas.microsoft.com/office/drawing/2014/main" id="{82A361FD-7004-4AEE-83D3-E28D2106FA9C}"/>
                      </a:ext>
                    </a:extLst>
                  </p:cNvPr>
                  <p:cNvSpPr/>
                  <p:nvPr/>
                </p:nvSpPr>
                <p:spPr>
                  <a:xfrm>
                    <a:off x="4823774" y="3950733"/>
                    <a:ext cx="37398" cy="32034"/>
                  </a:xfrm>
                  <a:custGeom>
                    <a:avLst/>
                    <a:gdLst/>
                    <a:ahLst/>
                    <a:cxnLst/>
                    <a:rect l="l" t="t" r="r" b="b"/>
                    <a:pathLst>
                      <a:path w="4755" h="4073" extrusionOk="0">
                        <a:moveTo>
                          <a:pt x="2707" y="1"/>
                        </a:moveTo>
                        <a:cubicBezTo>
                          <a:pt x="2207" y="1"/>
                          <a:pt x="1698" y="186"/>
                          <a:pt x="1283" y="601"/>
                        </a:cubicBezTo>
                        <a:cubicBezTo>
                          <a:pt x="1" y="1883"/>
                          <a:pt x="908" y="4073"/>
                          <a:pt x="2722" y="4073"/>
                        </a:cubicBezTo>
                        <a:cubicBezTo>
                          <a:pt x="3835" y="4073"/>
                          <a:pt x="4755" y="3166"/>
                          <a:pt x="4755" y="2041"/>
                        </a:cubicBezTo>
                        <a:cubicBezTo>
                          <a:pt x="4755" y="813"/>
                          <a:pt x="3752" y="1"/>
                          <a:pt x="270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53" name="Google Shape;7791;p82">
                    <a:extLst>
                      <a:ext uri="{FF2B5EF4-FFF2-40B4-BE49-F238E27FC236}">
                        <a16:creationId xmlns:a16="http://schemas.microsoft.com/office/drawing/2014/main" id="{2C9B4CB0-B02D-42CB-9EDC-9C9F2564092C}"/>
                      </a:ext>
                    </a:extLst>
                  </p:cNvPr>
                  <p:cNvSpPr/>
                  <p:nvPr/>
                </p:nvSpPr>
                <p:spPr>
                  <a:xfrm>
                    <a:off x="4836617" y="3960407"/>
                    <a:ext cx="14849" cy="12718"/>
                  </a:xfrm>
                  <a:custGeom>
                    <a:avLst/>
                    <a:gdLst/>
                    <a:ahLst/>
                    <a:cxnLst/>
                    <a:rect l="l" t="t" r="r" b="b"/>
                    <a:pathLst>
                      <a:path w="1888" h="1617" extrusionOk="0">
                        <a:moveTo>
                          <a:pt x="1089" y="0"/>
                        </a:moveTo>
                        <a:cubicBezTo>
                          <a:pt x="363" y="0"/>
                          <a:pt x="1" y="871"/>
                          <a:pt x="509" y="1379"/>
                        </a:cubicBezTo>
                        <a:cubicBezTo>
                          <a:pt x="673" y="1543"/>
                          <a:pt x="874" y="1616"/>
                          <a:pt x="1073" y="1616"/>
                        </a:cubicBezTo>
                        <a:cubicBezTo>
                          <a:pt x="1488" y="1616"/>
                          <a:pt x="1888" y="1294"/>
                          <a:pt x="1888" y="811"/>
                        </a:cubicBezTo>
                        <a:cubicBezTo>
                          <a:pt x="1888" y="363"/>
                          <a:pt x="1537" y="0"/>
                          <a:pt x="1089"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7" name="Google Shape;7792;p82">
                  <a:extLst>
                    <a:ext uri="{FF2B5EF4-FFF2-40B4-BE49-F238E27FC236}">
                      <a16:creationId xmlns:a16="http://schemas.microsoft.com/office/drawing/2014/main" id="{3B1B7DE7-D083-4F04-818F-E2EABC118E39}"/>
                    </a:ext>
                  </a:extLst>
                </p:cNvPr>
                <p:cNvGrpSpPr/>
                <p:nvPr/>
              </p:nvGrpSpPr>
              <p:grpSpPr>
                <a:xfrm>
                  <a:off x="4823396" y="4110566"/>
                  <a:ext cx="31405" cy="26906"/>
                  <a:chOff x="4823396" y="4110566"/>
                  <a:chExt cx="31405" cy="26906"/>
                </a:xfrm>
              </p:grpSpPr>
              <p:sp>
                <p:nvSpPr>
                  <p:cNvPr id="350" name="Google Shape;7793;p82">
                    <a:extLst>
                      <a:ext uri="{FF2B5EF4-FFF2-40B4-BE49-F238E27FC236}">
                        <a16:creationId xmlns:a16="http://schemas.microsoft.com/office/drawing/2014/main" id="{A7F43FE4-4D88-40E8-B2FE-794059C1973C}"/>
                      </a:ext>
                    </a:extLst>
                  </p:cNvPr>
                  <p:cNvSpPr/>
                  <p:nvPr/>
                </p:nvSpPr>
                <p:spPr>
                  <a:xfrm>
                    <a:off x="4823396" y="4110566"/>
                    <a:ext cx="31405" cy="26906"/>
                  </a:xfrm>
                  <a:custGeom>
                    <a:avLst/>
                    <a:gdLst/>
                    <a:ahLst/>
                    <a:cxnLst/>
                    <a:rect l="l" t="t" r="r" b="b"/>
                    <a:pathLst>
                      <a:path w="3993" h="3421" extrusionOk="0">
                        <a:moveTo>
                          <a:pt x="2272" y="1"/>
                        </a:moveTo>
                        <a:cubicBezTo>
                          <a:pt x="1853" y="1"/>
                          <a:pt x="1425" y="157"/>
                          <a:pt x="1077" y="505"/>
                        </a:cubicBezTo>
                        <a:cubicBezTo>
                          <a:pt x="0" y="1582"/>
                          <a:pt x="762" y="3420"/>
                          <a:pt x="2286" y="3420"/>
                        </a:cubicBezTo>
                        <a:cubicBezTo>
                          <a:pt x="3230" y="3420"/>
                          <a:pt x="3992" y="2658"/>
                          <a:pt x="3992" y="1715"/>
                        </a:cubicBezTo>
                        <a:cubicBezTo>
                          <a:pt x="3992" y="683"/>
                          <a:pt x="3150" y="1"/>
                          <a:pt x="227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51" name="Google Shape;7794;p82">
                    <a:extLst>
                      <a:ext uri="{FF2B5EF4-FFF2-40B4-BE49-F238E27FC236}">
                        <a16:creationId xmlns:a16="http://schemas.microsoft.com/office/drawing/2014/main" id="{408C9DBB-909D-487B-BAD4-15D6B942D84C}"/>
                      </a:ext>
                    </a:extLst>
                  </p:cNvPr>
                  <p:cNvSpPr/>
                  <p:nvPr/>
                </p:nvSpPr>
                <p:spPr>
                  <a:xfrm>
                    <a:off x="4836240" y="4120145"/>
                    <a:ext cx="8950" cy="7684"/>
                  </a:xfrm>
                  <a:custGeom>
                    <a:avLst/>
                    <a:gdLst/>
                    <a:ahLst/>
                    <a:cxnLst/>
                    <a:rect l="l" t="t" r="r" b="b"/>
                    <a:pathLst>
                      <a:path w="1138" h="977" extrusionOk="0">
                        <a:moveTo>
                          <a:pt x="653" y="1"/>
                        </a:moveTo>
                        <a:cubicBezTo>
                          <a:pt x="218" y="1"/>
                          <a:pt x="0" y="533"/>
                          <a:pt x="303" y="835"/>
                        </a:cubicBezTo>
                        <a:cubicBezTo>
                          <a:pt x="404" y="933"/>
                          <a:pt x="527" y="976"/>
                          <a:pt x="646" y="976"/>
                        </a:cubicBezTo>
                        <a:cubicBezTo>
                          <a:pt x="898" y="976"/>
                          <a:pt x="1137" y="784"/>
                          <a:pt x="1137" y="497"/>
                        </a:cubicBezTo>
                        <a:cubicBezTo>
                          <a:pt x="1137" y="218"/>
                          <a:pt x="920" y="1"/>
                          <a:pt x="65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8" name="Google Shape;7795;p82">
                  <a:extLst>
                    <a:ext uri="{FF2B5EF4-FFF2-40B4-BE49-F238E27FC236}">
                      <a16:creationId xmlns:a16="http://schemas.microsoft.com/office/drawing/2014/main" id="{3469F985-E62E-4D17-9F44-62ABBD1C2B6D}"/>
                    </a:ext>
                  </a:extLst>
                </p:cNvPr>
                <p:cNvGrpSpPr/>
                <p:nvPr/>
              </p:nvGrpSpPr>
              <p:grpSpPr>
                <a:xfrm>
                  <a:off x="4838332" y="3821150"/>
                  <a:ext cx="31499" cy="26898"/>
                  <a:chOff x="4838332" y="3821150"/>
                  <a:chExt cx="31499" cy="26898"/>
                </a:xfrm>
              </p:grpSpPr>
              <p:sp>
                <p:nvSpPr>
                  <p:cNvPr id="348" name="Google Shape;7796;p82">
                    <a:extLst>
                      <a:ext uri="{FF2B5EF4-FFF2-40B4-BE49-F238E27FC236}">
                        <a16:creationId xmlns:a16="http://schemas.microsoft.com/office/drawing/2014/main" id="{9DAE78BD-8CD6-4A09-BD0B-5C1EA36D0875}"/>
                      </a:ext>
                    </a:extLst>
                  </p:cNvPr>
                  <p:cNvSpPr/>
                  <p:nvPr/>
                </p:nvSpPr>
                <p:spPr>
                  <a:xfrm>
                    <a:off x="4838332" y="3821150"/>
                    <a:ext cx="31499" cy="26898"/>
                  </a:xfrm>
                  <a:custGeom>
                    <a:avLst/>
                    <a:gdLst/>
                    <a:ahLst/>
                    <a:cxnLst/>
                    <a:rect l="l" t="t" r="r" b="b"/>
                    <a:pathLst>
                      <a:path w="4005" h="3420" extrusionOk="0">
                        <a:moveTo>
                          <a:pt x="2285" y="1"/>
                        </a:moveTo>
                        <a:cubicBezTo>
                          <a:pt x="1865" y="1"/>
                          <a:pt x="1437" y="156"/>
                          <a:pt x="1089" y="505"/>
                        </a:cubicBezTo>
                        <a:cubicBezTo>
                          <a:pt x="0" y="1581"/>
                          <a:pt x="775" y="3420"/>
                          <a:pt x="2299" y="3420"/>
                        </a:cubicBezTo>
                        <a:cubicBezTo>
                          <a:pt x="3242" y="3420"/>
                          <a:pt x="4004" y="2658"/>
                          <a:pt x="4004" y="1714"/>
                        </a:cubicBezTo>
                        <a:cubicBezTo>
                          <a:pt x="4004"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49" name="Google Shape;7797;p82">
                    <a:extLst>
                      <a:ext uri="{FF2B5EF4-FFF2-40B4-BE49-F238E27FC236}">
                        <a16:creationId xmlns:a16="http://schemas.microsoft.com/office/drawing/2014/main" id="{162B9F86-55B6-4A60-97EB-52C9CB638BF9}"/>
                      </a:ext>
                    </a:extLst>
                  </p:cNvPr>
                  <p:cNvSpPr/>
                  <p:nvPr/>
                </p:nvSpPr>
                <p:spPr>
                  <a:xfrm>
                    <a:off x="4851270" y="3830824"/>
                    <a:ext cx="8950" cy="7582"/>
                  </a:xfrm>
                  <a:custGeom>
                    <a:avLst/>
                    <a:gdLst/>
                    <a:ahLst/>
                    <a:cxnLst/>
                    <a:rect l="l" t="t" r="r" b="b"/>
                    <a:pathLst>
                      <a:path w="1138" h="964" extrusionOk="0">
                        <a:moveTo>
                          <a:pt x="654" y="0"/>
                        </a:moveTo>
                        <a:cubicBezTo>
                          <a:pt x="218" y="0"/>
                          <a:pt x="0" y="521"/>
                          <a:pt x="303" y="823"/>
                        </a:cubicBezTo>
                        <a:cubicBezTo>
                          <a:pt x="404" y="920"/>
                          <a:pt x="526" y="964"/>
                          <a:pt x="644" y="964"/>
                        </a:cubicBezTo>
                        <a:cubicBezTo>
                          <a:pt x="893" y="964"/>
                          <a:pt x="1129" y="771"/>
                          <a:pt x="1138" y="484"/>
                        </a:cubicBezTo>
                        <a:cubicBezTo>
                          <a:pt x="1125" y="218"/>
                          <a:pt x="920" y="0"/>
                          <a:pt x="65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19" name="Google Shape;7798;p82">
                  <a:extLst>
                    <a:ext uri="{FF2B5EF4-FFF2-40B4-BE49-F238E27FC236}">
                      <a16:creationId xmlns:a16="http://schemas.microsoft.com/office/drawing/2014/main" id="{0B6DEE29-4C03-47CA-8232-D76E40B0A689}"/>
                    </a:ext>
                  </a:extLst>
                </p:cNvPr>
                <p:cNvGrpSpPr/>
                <p:nvPr/>
              </p:nvGrpSpPr>
              <p:grpSpPr>
                <a:xfrm>
                  <a:off x="4661275" y="3815007"/>
                  <a:ext cx="36824" cy="31523"/>
                  <a:chOff x="4661275" y="3815007"/>
                  <a:chExt cx="36824" cy="31523"/>
                </a:xfrm>
              </p:grpSpPr>
              <p:sp>
                <p:nvSpPr>
                  <p:cNvPr id="346" name="Google Shape;7799;p82">
                    <a:extLst>
                      <a:ext uri="{FF2B5EF4-FFF2-40B4-BE49-F238E27FC236}">
                        <a16:creationId xmlns:a16="http://schemas.microsoft.com/office/drawing/2014/main" id="{5A2CB963-8906-4A43-8AB2-E40D00059009}"/>
                      </a:ext>
                    </a:extLst>
                  </p:cNvPr>
                  <p:cNvSpPr/>
                  <p:nvPr/>
                </p:nvSpPr>
                <p:spPr>
                  <a:xfrm>
                    <a:off x="4661275" y="3815007"/>
                    <a:ext cx="36824" cy="31523"/>
                  </a:xfrm>
                  <a:custGeom>
                    <a:avLst/>
                    <a:gdLst/>
                    <a:ahLst/>
                    <a:cxnLst/>
                    <a:rect l="l" t="t" r="r" b="b"/>
                    <a:pathLst>
                      <a:path w="4682" h="4008" extrusionOk="0">
                        <a:moveTo>
                          <a:pt x="2663" y="0"/>
                        </a:moveTo>
                        <a:cubicBezTo>
                          <a:pt x="2169" y="0"/>
                          <a:pt x="1666" y="184"/>
                          <a:pt x="1258" y="596"/>
                        </a:cubicBezTo>
                        <a:cubicBezTo>
                          <a:pt x="0" y="1854"/>
                          <a:pt x="895" y="4007"/>
                          <a:pt x="2674" y="4007"/>
                        </a:cubicBezTo>
                        <a:cubicBezTo>
                          <a:pt x="3774" y="4007"/>
                          <a:pt x="4682" y="3112"/>
                          <a:pt x="4682" y="2011"/>
                        </a:cubicBezTo>
                        <a:cubicBezTo>
                          <a:pt x="4682" y="801"/>
                          <a:pt x="3692" y="0"/>
                          <a:pt x="266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47" name="Google Shape;7800;p82">
                    <a:extLst>
                      <a:ext uri="{FF2B5EF4-FFF2-40B4-BE49-F238E27FC236}">
                        <a16:creationId xmlns:a16="http://schemas.microsoft.com/office/drawing/2014/main" id="{CB9FCB39-5876-4890-9980-449CDE07F041}"/>
                      </a:ext>
                    </a:extLst>
                  </p:cNvPr>
                  <p:cNvSpPr/>
                  <p:nvPr/>
                </p:nvSpPr>
                <p:spPr>
                  <a:xfrm>
                    <a:off x="4676211" y="3824736"/>
                    <a:ext cx="12183" cy="12183"/>
                  </a:xfrm>
                  <a:custGeom>
                    <a:avLst/>
                    <a:gdLst/>
                    <a:ahLst/>
                    <a:cxnLst/>
                    <a:rect l="l" t="t" r="r" b="b"/>
                    <a:pathLst>
                      <a:path w="1549" h="1549" extrusionOk="0">
                        <a:moveTo>
                          <a:pt x="775" y="0"/>
                        </a:moveTo>
                        <a:cubicBezTo>
                          <a:pt x="351" y="0"/>
                          <a:pt x="0" y="339"/>
                          <a:pt x="0" y="774"/>
                        </a:cubicBezTo>
                        <a:cubicBezTo>
                          <a:pt x="0" y="1198"/>
                          <a:pt x="351" y="1549"/>
                          <a:pt x="775" y="1549"/>
                        </a:cubicBezTo>
                        <a:cubicBezTo>
                          <a:pt x="1210" y="1549"/>
                          <a:pt x="1549" y="1198"/>
                          <a:pt x="1549" y="774"/>
                        </a:cubicBezTo>
                        <a:cubicBezTo>
                          <a:pt x="1549" y="339"/>
                          <a:pt x="1210" y="0"/>
                          <a:pt x="77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20" name="Google Shape;7801;p82">
                  <a:extLst>
                    <a:ext uri="{FF2B5EF4-FFF2-40B4-BE49-F238E27FC236}">
                      <a16:creationId xmlns:a16="http://schemas.microsoft.com/office/drawing/2014/main" id="{E5D46129-4A87-4C17-A982-997F98B5067D}"/>
                    </a:ext>
                  </a:extLst>
                </p:cNvPr>
                <p:cNvGrpSpPr/>
                <p:nvPr/>
              </p:nvGrpSpPr>
              <p:grpSpPr>
                <a:xfrm>
                  <a:off x="4558998" y="3851037"/>
                  <a:ext cx="33591" cy="28699"/>
                  <a:chOff x="4558998" y="3851037"/>
                  <a:chExt cx="33591" cy="28699"/>
                </a:xfrm>
              </p:grpSpPr>
              <p:sp>
                <p:nvSpPr>
                  <p:cNvPr id="344" name="Google Shape;7802;p82">
                    <a:extLst>
                      <a:ext uri="{FF2B5EF4-FFF2-40B4-BE49-F238E27FC236}">
                        <a16:creationId xmlns:a16="http://schemas.microsoft.com/office/drawing/2014/main" id="{722AECFB-2440-4507-B241-CF160BA9DA6C}"/>
                      </a:ext>
                    </a:extLst>
                  </p:cNvPr>
                  <p:cNvSpPr/>
                  <p:nvPr/>
                </p:nvSpPr>
                <p:spPr>
                  <a:xfrm>
                    <a:off x="4558998" y="3851037"/>
                    <a:ext cx="33591" cy="28699"/>
                  </a:xfrm>
                  <a:custGeom>
                    <a:avLst/>
                    <a:gdLst/>
                    <a:ahLst/>
                    <a:cxnLst/>
                    <a:rect l="l" t="t" r="r" b="b"/>
                    <a:pathLst>
                      <a:path w="4271" h="3649" extrusionOk="0">
                        <a:moveTo>
                          <a:pt x="2430" y="0"/>
                        </a:moveTo>
                        <a:cubicBezTo>
                          <a:pt x="1980" y="0"/>
                          <a:pt x="1522" y="167"/>
                          <a:pt x="1149" y="539"/>
                        </a:cubicBezTo>
                        <a:cubicBezTo>
                          <a:pt x="0" y="1688"/>
                          <a:pt x="823" y="3648"/>
                          <a:pt x="2444" y="3648"/>
                        </a:cubicBezTo>
                        <a:cubicBezTo>
                          <a:pt x="3448" y="3648"/>
                          <a:pt x="4270" y="2838"/>
                          <a:pt x="4270" y="1822"/>
                        </a:cubicBezTo>
                        <a:cubicBezTo>
                          <a:pt x="4270" y="726"/>
                          <a:pt x="3369" y="0"/>
                          <a:pt x="24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45" name="Google Shape;7803;p82">
                    <a:extLst>
                      <a:ext uri="{FF2B5EF4-FFF2-40B4-BE49-F238E27FC236}">
                        <a16:creationId xmlns:a16="http://schemas.microsoft.com/office/drawing/2014/main" id="{E859E2F5-2633-4776-85B5-5AC7ECCFC003}"/>
                      </a:ext>
                    </a:extLst>
                  </p:cNvPr>
                  <p:cNvSpPr/>
                  <p:nvPr/>
                </p:nvSpPr>
                <p:spPr>
                  <a:xfrm>
                    <a:off x="4573557" y="3860695"/>
                    <a:ext cx="9328" cy="9430"/>
                  </a:xfrm>
                  <a:custGeom>
                    <a:avLst/>
                    <a:gdLst/>
                    <a:ahLst/>
                    <a:cxnLst/>
                    <a:rect l="l" t="t" r="r" b="b"/>
                    <a:pathLst>
                      <a:path w="1186" h="1199" extrusionOk="0">
                        <a:moveTo>
                          <a:pt x="593" y="1"/>
                        </a:moveTo>
                        <a:cubicBezTo>
                          <a:pt x="266" y="1"/>
                          <a:pt x="0" y="267"/>
                          <a:pt x="0" y="594"/>
                        </a:cubicBezTo>
                        <a:cubicBezTo>
                          <a:pt x="0" y="932"/>
                          <a:pt x="266" y="1198"/>
                          <a:pt x="593" y="1198"/>
                        </a:cubicBezTo>
                        <a:cubicBezTo>
                          <a:pt x="919" y="1198"/>
                          <a:pt x="1185" y="932"/>
                          <a:pt x="1185" y="594"/>
                        </a:cubicBezTo>
                        <a:cubicBezTo>
                          <a:pt x="1185" y="267"/>
                          <a:pt x="919" y="1"/>
                          <a:pt x="59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21" name="Google Shape;7804;p82">
                  <a:extLst>
                    <a:ext uri="{FF2B5EF4-FFF2-40B4-BE49-F238E27FC236}">
                      <a16:creationId xmlns:a16="http://schemas.microsoft.com/office/drawing/2014/main" id="{24000A53-F71A-4C31-BD47-3E62D9036F8E}"/>
                    </a:ext>
                  </a:extLst>
                </p:cNvPr>
                <p:cNvGrpSpPr/>
                <p:nvPr/>
              </p:nvGrpSpPr>
              <p:grpSpPr>
                <a:xfrm>
                  <a:off x="4696762" y="3638587"/>
                  <a:ext cx="33591" cy="28794"/>
                  <a:chOff x="4696762" y="3638587"/>
                  <a:chExt cx="33591" cy="28794"/>
                </a:xfrm>
              </p:grpSpPr>
              <p:sp>
                <p:nvSpPr>
                  <p:cNvPr id="342" name="Google Shape;7805;p82">
                    <a:extLst>
                      <a:ext uri="{FF2B5EF4-FFF2-40B4-BE49-F238E27FC236}">
                        <a16:creationId xmlns:a16="http://schemas.microsoft.com/office/drawing/2014/main" id="{2019980B-E349-4726-BEA2-BAE1BA400906}"/>
                      </a:ext>
                    </a:extLst>
                  </p:cNvPr>
                  <p:cNvSpPr/>
                  <p:nvPr/>
                </p:nvSpPr>
                <p:spPr>
                  <a:xfrm>
                    <a:off x="4696762" y="3638587"/>
                    <a:ext cx="33591" cy="28794"/>
                  </a:xfrm>
                  <a:custGeom>
                    <a:avLst/>
                    <a:gdLst/>
                    <a:ahLst/>
                    <a:cxnLst/>
                    <a:rect l="l" t="t" r="r" b="b"/>
                    <a:pathLst>
                      <a:path w="4271" h="3661" extrusionOk="0">
                        <a:moveTo>
                          <a:pt x="2426" y="1"/>
                        </a:moveTo>
                        <a:cubicBezTo>
                          <a:pt x="1978" y="1"/>
                          <a:pt x="1521" y="167"/>
                          <a:pt x="1150" y="539"/>
                        </a:cubicBezTo>
                        <a:cubicBezTo>
                          <a:pt x="0" y="1688"/>
                          <a:pt x="823" y="3660"/>
                          <a:pt x="2444" y="3660"/>
                        </a:cubicBezTo>
                        <a:cubicBezTo>
                          <a:pt x="3448" y="3648"/>
                          <a:pt x="4258" y="2838"/>
                          <a:pt x="4270" y="1834"/>
                        </a:cubicBezTo>
                        <a:cubicBezTo>
                          <a:pt x="4262" y="729"/>
                          <a:pt x="3363" y="1"/>
                          <a:pt x="242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43" name="Google Shape;7806;p82">
                    <a:extLst>
                      <a:ext uri="{FF2B5EF4-FFF2-40B4-BE49-F238E27FC236}">
                        <a16:creationId xmlns:a16="http://schemas.microsoft.com/office/drawing/2014/main" id="{46C6722B-BA77-46D4-B5FB-E32F3FDB5875}"/>
                      </a:ext>
                    </a:extLst>
                  </p:cNvPr>
                  <p:cNvSpPr/>
                  <p:nvPr/>
                </p:nvSpPr>
                <p:spPr>
                  <a:xfrm>
                    <a:off x="4711320" y="3648245"/>
                    <a:ext cx="9328" cy="9430"/>
                  </a:xfrm>
                  <a:custGeom>
                    <a:avLst/>
                    <a:gdLst/>
                    <a:ahLst/>
                    <a:cxnLst/>
                    <a:rect l="l" t="t" r="r" b="b"/>
                    <a:pathLst>
                      <a:path w="1186" h="1199" extrusionOk="0">
                        <a:moveTo>
                          <a:pt x="593" y="1"/>
                        </a:moveTo>
                        <a:cubicBezTo>
                          <a:pt x="266" y="1"/>
                          <a:pt x="0" y="279"/>
                          <a:pt x="0" y="606"/>
                        </a:cubicBezTo>
                        <a:cubicBezTo>
                          <a:pt x="0" y="932"/>
                          <a:pt x="266" y="1198"/>
                          <a:pt x="593" y="1198"/>
                        </a:cubicBezTo>
                        <a:cubicBezTo>
                          <a:pt x="919" y="1198"/>
                          <a:pt x="1186" y="932"/>
                          <a:pt x="1186" y="606"/>
                        </a:cubicBezTo>
                        <a:cubicBezTo>
                          <a:pt x="1186" y="279"/>
                          <a:pt x="919" y="1"/>
                          <a:pt x="59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22" name="Google Shape;7807;p82">
                  <a:extLst>
                    <a:ext uri="{FF2B5EF4-FFF2-40B4-BE49-F238E27FC236}">
                      <a16:creationId xmlns:a16="http://schemas.microsoft.com/office/drawing/2014/main" id="{98940837-EA70-4385-BBBE-E1860FAAEEC7}"/>
                    </a:ext>
                  </a:extLst>
                </p:cNvPr>
                <p:cNvGrpSpPr/>
                <p:nvPr/>
              </p:nvGrpSpPr>
              <p:grpSpPr>
                <a:xfrm>
                  <a:off x="4929479" y="3939140"/>
                  <a:ext cx="33497" cy="28692"/>
                  <a:chOff x="4929479" y="3939140"/>
                  <a:chExt cx="33497" cy="28692"/>
                </a:xfrm>
              </p:grpSpPr>
              <p:sp>
                <p:nvSpPr>
                  <p:cNvPr id="340" name="Google Shape;7808;p82">
                    <a:extLst>
                      <a:ext uri="{FF2B5EF4-FFF2-40B4-BE49-F238E27FC236}">
                        <a16:creationId xmlns:a16="http://schemas.microsoft.com/office/drawing/2014/main" id="{46297395-2E22-4CB6-863C-61C60121B7AD}"/>
                      </a:ext>
                    </a:extLst>
                  </p:cNvPr>
                  <p:cNvSpPr/>
                  <p:nvPr/>
                </p:nvSpPr>
                <p:spPr>
                  <a:xfrm>
                    <a:off x="4929479" y="3939140"/>
                    <a:ext cx="33497" cy="28692"/>
                  </a:xfrm>
                  <a:custGeom>
                    <a:avLst/>
                    <a:gdLst/>
                    <a:ahLst/>
                    <a:cxnLst/>
                    <a:rect l="l" t="t" r="r" b="b"/>
                    <a:pathLst>
                      <a:path w="4259" h="3648" extrusionOk="0">
                        <a:moveTo>
                          <a:pt x="2426" y="0"/>
                        </a:moveTo>
                        <a:cubicBezTo>
                          <a:pt x="1978" y="0"/>
                          <a:pt x="1521" y="167"/>
                          <a:pt x="1149" y="539"/>
                        </a:cubicBezTo>
                        <a:cubicBezTo>
                          <a:pt x="0" y="1688"/>
                          <a:pt x="811" y="3648"/>
                          <a:pt x="2431" y="3648"/>
                        </a:cubicBezTo>
                        <a:cubicBezTo>
                          <a:pt x="3448" y="3648"/>
                          <a:pt x="4258" y="2837"/>
                          <a:pt x="4258" y="1833"/>
                        </a:cubicBezTo>
                        <a:cubicBezTo>
                          <a:pt x="4258" y="729"/>
                          <a:pt x="3361" y="0"/>
                          <a:pt x="2426"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41" name="Google Shape;7809;p82">
                    <a:extLst>
                      <a:ext uri="{FF2B5EF4-FFF2-40B4-BE49-F238E27FC236}">
                        <a16:creationId xmlns:a16="http://schemas.microsoft.com/office/drawing/2014/main" id="{289602F3-26BD-43DC-B68C-B90530EDECB9}"/>
                      </a:ext>
                    </a:extLst>
                  </p:cNvPr>
                  <p:cNvSpPr/>
                  <p:nvPr/>
                </p:nvSpPr>
                <p:spPr>
                  <a:xfrm>
                    <a:off x="4943935" y="3948893"/>
                    <a:ext cx="9430" cy="9328"/>
                  </a:xfrm>
                  <a:custGeom>
                    <a:avLst/>
                    <a:gdLst/>
                    <a:ahLst/>
                    <a:cxnLst/>
                    <a:rect l="l" t="t" r="r" b="b"/>
                    <a:pathLst>
                      <a:path w="1199" h="1186" extrusionOk="0">
                        <a:moveTo>
                          <a:pt x="593" y="0"/>
                        </a:moveTo>
                        <a:cubicBezTo>
                          <a:pt x="267" y="0"/>
                          <a:pt x="1" y="267"/>
                          <a:pt x="1" y="593"/>
                        </a:cubicBezTo>
                        <a:cubicBezTo>
                          <a:pt x="1" y="920"/>
                          <a:pt x="267" y="1186"/>
                          <a:pt x="593" y="1186"/>
                        </a:cubicBezTo>
                        <a:cubicBezTo>
                          <a:pt x="932" y="1186"/>
                          <a:pt x="1198" y="920"/>
                          <a:pt x="1198" y="593"/>
                        </a:cubicBezTo>
                        <a:cubicBezTo>
                          <a:pt x="1198" y="267"/>
                          <a:pt x="932" y="0"/>
                          <a:pt x="59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23" name="Google Shape;7810;p82">
                  <a:extLst>
                    <a:ext uri="{FF2B5EF4-FFF2-40B4-BE49-F238E27FC236}">
                      <a16:creationId xmlns:a16="http://schemas.microsoft.com/office/drawing/2014/main" id="{8B45BFEA-24C4-4220-AA84-9B26CB0D48C7}"/>
                    </a:ext>
                  </a:extLst>
                </p:cNvPr>
                <p:cNvGrpSpPr/>
                <p:nvPr/>
              </p:nvGrpSpPr>
              <p:grpSpPr>
                <a:xfrm>
                  <a:off x="4907119" y="3986039"/>
                  <a:ext cx="33497" cy="28699"/>
                  <a:chOff x="4907119" y="3986039"/>
                  <a:chExt cx="33497" cy="28699"/>
                </a:xfrm>
              </p:grpSpPr>
              <p:sp>
                <p:nvSpPr>
                  <p:cNvPr id="338" name="Google Shape;7811;p82">
                    <a:extLst>
                      <a:ext uri="{FF2B5EF4-FFF2-40B4-BE49-F238E27FC236}">
                        <a16:creationId xmlns:a16="http://schemas.microsoft.com/office/drawing/2014/main" id="{8838A31C-63D7-4A3D-8E6E-DBAF6AA02566}"/>
                      </a:ext>
                    </a:extLst>
                  </p:cNvPr>
                  <p:cNvSpPr/>
                  <p:nvPr/>
                </p:nvSpPr>
                <p:spPr>
                  <a:xfrm>
                    <a:off x="4907119" y="3986039"/>
                    <a:ext cx="33497" cy="28699"/>
                  </a:xfrm>
                  <a:custGeom>
                    <a:avLst/>
                    <a:gdLst/>
                    <a:ahLst/>
                    <a:cxnLst/>
                    <a:rect l="l" t="t" r="r" b="b"/>
                    <a:pathLst>
                      <a:path w="4259" h="3649" extrusionOk="0">
                        <a:moveTo>
                          <a:pt x="2427" y="1"/>
                        </a:moveTo>
                        <a:cubicBezTo>
                          <a:pt x="1979" y="1"/>
                          <a:pt x="1522" y="167"/>
                          <a:pt x="1149" y="540"/>
                        </a:cubicBezTo>
                        <a:cubicBezTo>
                          <a:pt x="0" y="1689"/>
                          <a:pt x="811" y="3648"/>
                          <a:pt x="2444" y="3648"/>
                        </a:cubicBezTo>
                        <a:cubicBezTo>
                          <a:pt x="3448" y="3648"/>
                          <a:pt x="4258" y="2826"/>
                          <a:pt x="4258" y="1822"/>
                        </a:cubicBezTo>
                        <a:cubicBezTo>
                          <a:pt x="4258" y="726"/>
                          <a:pt x="3363" y="1"/>
                          <a:pt x="242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39" name="Google Shape;7812;p82">
                    <a:extLst>
                      <a:ext uri="{FF2B5EF4-FFF2-40B4-BE49-F238E27FC236}">
                        <a16:creationId xmlns:a16="http://schemas.microsoft.com/office/drawing/2014/main" id="{8DF68629-2AE8-472B-9F82-25E6A33EC9D7}"/>
                      </a:ext>
                    </a:extLst>
                  </p:cNvPr>
                  <p:cNvSpPr/>
                  <p:nvPr/>
                </p:nvSpPr>
                <p:spPr>
                  <a:xfrm>
                    <a:off x="4921583" y="3995705"/>
                    <a:ext cx="9422" cy="9328"/>
                  </a:xfrm>
                  <a:custGeom>
                    <a:avLst/>
                    <a:gdLst/>
                    <a:ahLst/>
                    <a:cxnLst/>
                    <a:rect l="l" t="t" r="r" b="b"/>
                    <a:pathLst>
                      <a:path w="1198" h="1186" extrusionOk="0">
                        <a:moveTo>
                          <a:pt x="605" y="0"/>
                        </a:moveTo>
                        <a:cubicBezTo>
                          <a:pt x="266" y="0"/>
                          <a:pt x="0" y="266"/>
                          <a:pt x="0" y="593"/>
                        </a:cubicBezTo>
                        <a:cubicBezTo>
                          <a:pt x="0" y="919"/>
                          <a:pt x="266" y="1186"/>
                          <a:pt x="605" y="1186"/>
                        </a:cubicBezTo>
                        <a:cubicBezTo>
                          <a:pt x="931" y="1186"/>
                          <a:pt x="1198" y="919"/>
                          <a:pt x="1198" y="593"/>
                        </a:cubicBezTo>
                        <a:cubicBezTo>
                          <a:pt x="1198" y="266"/>
                          <a:pt x="931" y="0"/>
                          <a:pt x="60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24" name="Google Shape;7813;p82">
                  <a:extLst>
                    <a:ext uri="{FF2B5EF4-FFF2-40B4-BE49-F238E27FC236}">
                      <a16:creationId xmlns:a16="http://schemas.microsoft.com/office/drawing/2014/main" id="{7CE42D8A-C5E4-440D-A8CC-D37160A1BF2E}"/>
                    </a:ext>
                  </a:extLst>
                </p:cNvPr>
                <p:cNvGrpSpPr/>
                <p:nvPr/>
              </p:nvGrpSpPr>
              <p:grpSpPr>
                <a:xfrm>
                  <a:off x="4911783" y="4048102"/>
                  <a:ext cx="33591" cy="28762"/>
                  <a:chOff x="4911783" y="4048102"/>
                  <a:chExt cx="33591" cy="28762"/>
                </a:xfrm>
              </p:grpSpPr>
              <p:sp>
                <p:nvSpPr>
                  <p:cNvPr id="336" name="Google Shape;7814;p82">
                    <a:extLst>
                      <a:ext uri="{FF2B5EF4-FFF2-40B4-BE49-F238E27FC236}">
                        <a16:creationId xmlns:a16="http://schemas.microsoft.com/office/drawing/2014/main" id="{8444E81D-4E4E-40E6-840F-C0C0F90AD4EB}"/>
                      </a:ext>
                    </a:extLst>
                  </p:cNvPr>
                  <p:cNvSpPr/>
                  <p:nvPr/>
                </p:nvSpPr>
                <p:spPr>
                  <a:xfrm>
                    <a:off x="4911783" y="4048102"/>
                    <a:ext cx="33591" cy="28762"/>
                  </a:xfrm>
                  <a:custGeom>
                    <a:avLst/>
                    <a:gdLst/>
                    <a:ahLst/>
                    <a:cxnLst/>
                    <a:rect l="l" t="t" r="r" b="b"/>
                    <a:pathLst>
                      <a:path w="4271" h="3657" extrusionOk="0">
                        <a:moveTo>
                          <a:pt x="2422" y="0"/>
                        </a:moveTo>
                        <a:cubicBezTo>
                          <a:pt x="1974" y="0"/>
                          <a:pt x="1519" y="166"/>
                          <a:pt x="1149" y="536"/>
                        </a:cubicBezTo>
                        <a:cubicBezTo>
                          <a:pt x="0" y="1685"/>
                          <a:pt x="823" y="3657"/>
                          <a:pt x="2456" y="3657"/>
                        </a:cubicBezTo>
                        <a:cubicBezTo>
                          <a:pt x="3448" y="3645"/>
                          <a:pt x="4258" y="2834"/>
                          <a:pt x="4270" y="1842"/>
                        </a:cubicBezTo>
                        <a:cubicBezTo>
                          <a:pt x="4270" y="735"/>
                          <a:pt x="3364" y="0"/>
                          <a:pt x="242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37" name="Google Shape;7815;p82">
                    <a:extLst>
                      <a:ext uri="{FF2B5EF4-FFF2-40B4-BE49-F238E27FC236}">
                        <a16:creationId xmlns:a16="http://schemas.microsoft.com/office/drawing/2014/main" id="{7486D632-AF26-488B-ACBA-9F1706000EBD}"/>
                      </a:ext>
                    </a:extLst>
                  </p:cNvPr>
                  <p:cNvSpPr/>
                  <p:nvPr/>
                </p:nvSpPr>
                <p:spPr>
                  <a:xfrm>
                    <a:off x="4926333" y="4057831"/>
                    <a:ext cx="9336" cy="9328"/>
                  </a:xfrm>
                  <a:custGeom>
                    <a:avLst/>
                    <a:gdLst/>
                    <a:ahLst/>
                    <a:cxnLst/>
                    <a:rect l="l" t="t" r="r" b="b"/>
                    <a:pathLst>
                      <a:path w="1187" h="1186" extrusionOk="0">
                        <a:moveTo>
                          <a:pt x="594" y="0"/>
                        </a:moveTo>
                        <a:cubicBezTo>
                          <a:pt x="267" y="0"/>
                          <a:pt x="1" y="266"/>
                          <a:pt x="1" y="593"/>
                        </a:cubicBezTo>
                        <a:cubicBezTo>
                          <a:pt x="1" y="920"/>
                          <a:pt x="267" y="1186"/>
                          <a:pt x="594" y="1186"/>
                        </a:cubicBezTo>
                        <a:cubicBezTo>
                          <a:pt x="920" y="1186"/>
                          <a:pt x="1186" y="920"/>
                          <a:pt x="1186" y="593"/>
                        </a:cubicBezTo>
                        <a:cubicBezTo>
                          <a:pt x="1186" y="266"/>
                          <a:pt x="920" y="0"/>
                          <a:pt x="59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sp>
              <p:nvSpPr>
                <p:cNvPr id="325" name="Google Shape;7816;p82">
                  <a:extLst>
                    <a:ext uri="{FF2B5EF4-FFF2-40B4-BE49-F238E27FC236}">
                      <a16:creationId xmlns:a16="http://schemas.microsoft.com/office/drawing/2014/main" id="{4AA0498C-EAC1-46AF-A8CA-5D35351D12CA}"/>
                    </a:ext>
                  </a:extLst>
                </p:cNvPr>
                <p:cNvSpPr/>
                <p:nvPr/>
              </p:nvSpPr>
              <p:spPr>
                <a:xfrm>
                  <a:off x="4713506" y="3934476"/>
                  <a:ext cx="33497" cy="28692"/>
                </a:xfrm>
                <a:custGeom>
                  <a:avLst/>
                  <a:gdLst/>
                  <a:ahLst/>
                  <a:cxnLst/>
                  <a:rect l="l" t="t" r="r" b="b"/>
                  <a:pathLst>
                    <a:path w="4259" h="3648" extrusionOk="0">
                      <a:moveTo>
                        <a:pt x="2422" y="0"/>
                      </a:moveTo>
                      <a:cubicBezTo>
                        <a:pt x="1974" y="0"/>
                        <a:pt x="1518" y="167"/>
                        <a:pt x="1150" y="539"/>
                      </a:cubicBezTo>
                      <a:cubicBezTo>
                        <a:pt x="0" y="1688"/>
                        <a:pt x="811" y="3648"/>
                        <a:pt x="2432" y="3648"/>
                      </a:cubicBezTo>
                      <a:cubicBezTo>
                        <a:pt x="3436" y="3648"/>
                        <a:pt x="4258" y="2838"/>
                        <a:pt x="4258" y="1821"/>
                      </a:cubicBezTo>
                      <a:cubicBezTo>
                        <a:pt x="4258" y="726"/>
                        <a:pt x="3357" y="0"/>
                        <a:pt x="242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26" name="Google Shape;7817;p82">
                  <a:extLst>
                    <a:ext uri="{FF2B5EF4-FFF2-40B4-BE49-F238E27FC236}">
                      <a16:creationId xmlns:a16="http://schemas.microsoft.com/office/drawing/2014/main" id="{68F3E239-F76D-492F-A99C-96678F29078E}"/>
                    </a:ext>
                  </a:extLst>
                </p:cNvPr>
                <p:cNvSpPr/>
                <p:nvPr/>
              </p:nvSpPr>
              <p:spPr>
                <a:xfrm>
                  <a:off x="4727970" y="3944135"/>
                  <a:ext cx="9328" cy="9430"/>
                </a:xfrm>
                <a:custGeom>
                  <a:avLst/>
                  <a:gdLst/>
                  <a:ahLst/>
                  <a:cxnLst/>
                  <a:rect l="l" t="t" r="r" b="b"/>
                  <a:pathLst>
                    <a:path w="1186" h="1199" extrusionOk="0">
                      <a:moveTo>
                        <a:pt x="593" y="1"/>
                      </a:moveTo>
                      <a:cubicBezTo>
                        <a:pt x="266" y="1"/>
                        <a:pt x="0" y="267"/>
                        <a:pt x="0" y="593"/>
                      </a:cubicBezTo>
                      <a:cubicBezTo>
                        <a:pt x="0" y="932"/>
                        <a:pt x="266" y="1198"/>
                        <a:pt x="593" y="1198"/>
                      </a:cubicBezTo>
                      <a:cubicBezTo>
                        <a:pt x="919" y="1198"/>
                        <a:pt x="1186" y="932"/>
                        <a:pt x="1186" y="593"/>
                      </a:cubicBezTo>
                      <a:cubicBezTo>
                        <a:pt x="1186" y="267"/>
                        <a:pt x="919" y="1"/>
                        <a:pt x="59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327" name="Google Shape;7818;p82">
                  <a:extLst>
                    <a:ext uri="{FF2B5EF4-FFF2-40B4-BE49-F238E27FC236}">
                      <a16:creationId xmlns:a16="http://schemas.microsoft.com/office/drawing/2014/main" id="{9A5415F7-308C-47CC-99D7-0D71D1C226A4}"/>
                    </a:ext>
                  </a:extLst>
                </p:cNvPr>
                <p:cNvGrpSpPr/>
                <p:nvPr/>
              </p:nvGrpSpPr>
              <p:grpSpPr>
                <a:xfrm>
                  <a:off x="4762623" y="3837847"/>
                  <a:ext cx="42416" cy="36273"/>
                  <a:chOff x="4762623" y="3837847"/>
                  <a:chExt cx="42416" cy="36273"/>
                </a:xfrm>
              </p:grpSpPr>
              <p:sp>
                <p:nvSpPr>
                  <p:cNvPr id="334" name="Google Shape;7819;p82">
                    <a:extLst>
                      <a:ext uri="{FF2B5EF4-FFF2-40B4-BE49-F238E27FC236}">
                        <a16:creationId xmlns:a16="http://schemas.microsoft.com/office/drawing/2014/main" id="{9843206C-CCC8-469C-A8FF-8133D07F8FA0}"/>
                      </a:ext>
                    </a:extLst>
                  </p:cNvPr>
                  <p:cNvSpPr/>
                  <p:nvPr/>
                </p:nvSpPr>
                <p:spPr>
                  <a:xfrm>
                    <a:off x="4762623" y="3837847"/>
                    <a:ext cx="42416" cy="36273"/>
                  </a:xfrm>
                  <a:custGeom>
                    <a:avLst/>
                    <a:gdLst/>
                    <a:ahLst/>
                    <a:cxnLst/>
                    <a:rect l="l" t="t" r="r" b="b"/>
                    <a:pathLst>
                      <a:path w="5393" h="4612" extrusionOk="0">
                        <a:moveTo>
                          <a:pt x="3064" y="1"/>
                        </a:moveTo>
                        <a:cubicBezTo>
                          <a:pt x="2496" y="1"/>
                          <a:pt x="1918" y="211"/>
                          <a:pt x="1449" y="680"/>
                        </a:cubicBezTo>
                        <a:cubicBezTo>
                          <a:pt x="1" y="2128"/>
                          <a:pt x="1033" y="4611"/>
                          <a:pt x="3067" y="4611"/>
                        </a:cubicBezTo>
                        <a:cubicBezTo>
                          <a:pt x="3072" y="4611"/>
                          <a:pt x="3077" y="4611"/>
                          <a:pt x="3082" y="4611"/>
                        </a:cubicBezTo>
                        <a:cubicBezTo>
                          <a:pt x="4352" y="4611"/>
                          <a:pt x="5380" y="3583"/>
                          <a:pt x="5392" y="2313"/>
                        </a:cubicBezTo>
                        <a:cubicBezTo>
                          <a:pt x="5392" y="921"/>
                          <a:pt x="4251" y="1"/>
                          <a:pt x="3064"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35" name="Google Shape;7820;p82">
                    <a:extLst>
                      <a:ext uri="{FF2B5EF4-FFF2-40B4-BE49-F238E27FC236}">
                        <a16:creationId xmlns:a16="http://schemas.microsoft.com/office/drawing/2014/main" id="{22A42228-981A-48F9-B726-18DDDDEC9668}"/>
                      </a:ext>
                    </a:extLst>
                  </p:cNvPr>
                  <p:cNvSpPr/>
                  <p:nvPr/>
                </p:nvSpPr>
                <p:spPr>
                  <a:xfrm>
                    <a:off x="4775538" y="3847568"/>
                    <a:ext cx="19796" cy="16957"/>
                  </a:xfrm>
                  <a:custGeom>
                    <a:avLst/>
                    <a:gdLst/>
                    <a:ahLst/>
                    <a:cxnLst/>
                    <a:rect l="l" t="t" r="r" b="b"/>
                    <a:pathLst>
                      <a:path w="2517" h="2156" extrusionOk="0">
                        <a:moveTo>
                          <a:pt x="1440" y="0"/>
                        </a:moveTo>
                        <a:cubicBezTo>
                          <a:pt x="484" y="0"/>
                          <a:pt x="0" y="1162"/>
                          <a:pt x="678" y="1839"/>
                        </a:cubicBezTo>
                        <a:cubicBezTo>
                          <a:pt x="896" y="2058"/>
                          <a:pt x="1165" y="2155"/>
                          <a:pt x="1429" y="2155"/>
                        </a:cubicBezTo>
                        <a:cubicBezTo>
                          <a:pt x="1984" y="2155"/>
                          <a:pt x="2517" y="1724"/>
                          <a:pt x="2517" y="1077"/>
                        </a:cubicBezTo>
                        <a:cubicBezTo>
                          <a:pt x="2517" y="484"/>
                          <a:pt x="2045" y="0"/>
                          <a:pt x="1440"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28" name="Google Shape;7821;p82">
                  <a:extLst>
                    <a:ext uri="{FF2B5EF4-FFF2-40B4-BE49-F238E27FC236}">
                      <a16:creationId xmlns:a16="http://schemas.microsoft.com/office/drawing/2014/main" id="{3ECAF930-8C19-4DA5-9683-6DFF33FA8CDF}"/>
                    </a:ext>
                  </a:extLst>
                </p:cNvPr>
                <p:cNvGrpSpPr/>
                <p:nvPr/>
              </p:nvGrpSpPr>
              <p:grpSpPr>
                <a:xfrm>
                  <a:off x="4746044" y="4104966"/>
                  <a:ext cx="33497" cy="28699"/>
                  <a:chOff x="4746044" y="4104966"/>
                  <a:chExt cx="33497" cy="28699"/>
                </a:xfrm>
              </p:grpSpPr>
              <p:sp>
                <p:nvSpPr>
                  <p:cNvPr id="332" name="Google Shape;7822;p82">
                    <a:extLst>
                      <a:ext uri="{FF2B5EF4-FFF2-40B4-BE49-F238E27FC236}">
                        <a16:creationId xmlns:a16="http://schemas.microsoft.com/office/drawing/2014/main" id="{DE6EC55A-94C0-4129-B346-E4B21D738E53}"/>
                      </a:ext>
                    </a:extLst>
                  </p:cNvPr>
                  <p:cNvSpPr/>
                  <p:nvPr/>
                </p:nvSpPr>
                <p:spPr>
                  <a:xfrm>
                    <a:off x="4746044" y="4104966"/>
                    <a:ext cx="33497" cy="28699"/>
                  </a:xfrm>
                  <a:custGeom>
                    <a:avLst/>
                    <a:gdLst/>
                    <a:ahLst/>
                    <a:cxnLst/>
                    <a:rect l="l" t="t" r="r" b="b"/>
                    <a:pathLst>
                      <a:path w="4259" h="3649" extrusionOk="0">
                        <a:moveTo>
                          <a:pt x="2428" y="1"/>
                        </a:moveTo>
                        <a:cubicBezTo>
                          <a:pt x="1979" y="1"/>
                          <a:pt x="1522" y="167"/>
                          <a:pt x="1150" y="540"/>
                        </a:cubicBezTo>
                        <a:cubicBezTo>
                          <a:pt x="0" y="1677"/>
                          <a:pt x="811" y="3648"/>
                          <a:pt x="2432" y="3648"/>
                        </a:cubicBezTo>
                        <a:cubicBezTo>
                          <a:pt x="3436" y="3648"/>
                          <a:pt x="4259" y="2826"/>
                          <a:pt x="4259" y="1822"/>
                        </a:cubicBezTo>
                        <a:cubicBezTo>
                          <a:pt x="4259" y="726"/>
                          <a:pt x="3363" y="1"/>
                          <a:pt x="2428"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33" name="Google Shape;7823;p82">
                    <a:extLst>
                      <a:ext uri="{FF2B5EF4-FFF2-40B4-BE49-F238E27FC236}">
                        <a16:creationId xmlns:a16="http://schemas.microsoft.com/office/drawing/2014/main" id="{5CAF1C52-5EE0-492E-9317-21D2EBB4ED1B}"/>
                      </a:ext>
                    </a:extLst>
                  </p:cNvPr>
                  <p:cNvSpPr/>
                  <p:nvPr/>
                </p:nvSpPr>
                <p:spPr>
                  <a:xfrm>
                    <a:off x="4758887" y="4114632"/>
                    <a:ext cx="11042" cy="9375"/>
                  </a:xfrm>
                  <a:custGeom>
                    <a:avLst/>
                    <a:gdLst/>
                    <a:ahLst/>
                    <a:cxnLst/>
                    <a:rect l="l" t="t" r="r" b="b"/>
                    <a:pathLst>
                      <a:path w="1404" h="1192" extrusionOk="0">
                        <a:moveTo>
                          <a:pt x="799" y="0"/>
                        </a:moveTo>
                        <a:cubicBezTo>
                          <a:pt x="267" y="0"/>
                          <a:pt x="1" y="641"/>
                          <a:pt x="376" y="1016"/>
                        </a:cubicBezTo>
                        <a:cubicBezTo>
                          <a:pt x="497" y="1137"/>
                          <a:pt x="645" y="1191"/>
                          <a:pt x="792" y="1191"/>
                        </a:cubicBezTo>
                        <a:cubicBezTo>
                          <a:pt x="1099" y="1191"/>
                          <a:pt x="1396" y="953"/>
                          <a:pt x="1404" y="593"/>
                        </a:cubicBezTo>
                        <a:cubicBezTo>
                          <a:pt x="1404" y="266"/>
                          <a:pt x="1126" y="0"/>
                          <a:pt x="799"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29" name="Google Shape;7824;p82">
                  <a:extLst>
                    <a:ext uri="{FF2B5EF4-FFF2-40B4-BE49-F238E27FC236}">
                      <a16:creationId xmlns:a16="http://schemas.microsoft.com/office/drawing/2014/main" id="{AF8359A4-49F5-4514-B80C-F165FFF638D4}"/>
                    </a:ext>
                  </a:extLst>
                </p:cNvPr>
                <p:cNvGrpSpPr/>
                <p:nvPr/>
              </p:nvGrpSpPr>
              <p:grpSpPr>
                <a:xfrm>
                  <a:off x="4859646" y="4162554"/>
                  <a:ext cx="33591" cy="28762"/>
                  <a:chOff x="4859646" y="4162554"/>
                  <a:chExt cx="33591" cy="28762"/>
                </a:xfrm>
              </p:grpSpPr>
              <p:sp>
                <p:nvSpPr>
                  <p:cNvPr id="330" name="Google Shape;7825;p82">
                    <a:extLst>
                      <a:ext uri="{FF2B5EF4-FFF2-40B4-BE49-F238E27FC236}">
                        <a16:creationId xmlns:a16="http://schemas.microsoft.com/office/drawing/2014/main" id="{6F1C0A7A-9E0D-4899-99E7-C1955D25045C}"/>
                      </a:ext>
                    </a:extLst>
                  </p:cNvPr>
                  <p:cNvSpPr/>
                  <p:nvPr/>
                </p:nvSpPr>
                <p:spPr>
                  <a:xfrm>
                    <a:off x="4859646" y="4162554"/>
                    <a:ext cx="33591" cy="28762"/>
                  </a:xfrm>
                  <a:custGeom>
                    <a:avLst/>
                    <a:gdLst/>
                    <a:ahLst/>
                    <a:cxnLst/>
                    <a:rect l="l" t="t" r="r" b="b"/>
                    <a:pathLst>
                      <a:path w="4271" h="3657" extrusionOk="0">
                        <a:moveTo>
                          <a:pt x="2423" y="0"/>
                        </a:moveTo>
                        <a:cubicBezTo>
                          <a:pt x="1975" y="0"/>
                          <a:pt x="1520" y="166"/>
                          <a:pt x="1149" y="536"/>
                        </a:cubicBezTo>
                        <a:cubicBezTo>
                          <a:pt x="0" y="1685"/>
                          <a:pt x="823" y="3657"/>
                          <a:pt x="2444" y="3657"/>
                        </a:cubicBezTo>
                        <a:cubicBezTo>
                          <a:pt x="3448" y="3657"/>
                          <a:pt x="4258" y="2834"/>
                          <a:pt x="4270" y="1830"/>
                        </a:cubicBezTo>
                        <a:cubicBezTo>
                          <a:pt x="4270" y="732"/>
                          <a:pt x="3365" y="0"/>
                          <a:pt x="242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31" name="Google Shape;7826;p82">
                    <a:extLst>
                      <a:ext uri="{FF2B5EF4-FFF2-40B4-BE49-F238E27FC236}">
                        <a16:creationId xmlns:a16="http://schemas.microsoft.com/office/drawing/2014/main" id="{D369EEAC-3BA5-4D17-94FF-576C9A0D50ED}"/>
                      </a:ext>
                    </a:extLst>
                  </p:cNvPr>
                  <p:cNvSpPr/>
                  <p:nvPr/>
                </p:nvSpPr>
                <p:spPr>
                  <a:xfrm>
                    <a:off x="4874196" y="4172283"/>
                    <a:ext cx="9336" cy="9336"/>
                  </a:xfrm>
                  <a:custGeom>
                    <a:avLst/>
                    <a:gdLst/>
                    <a:ahLst/>
                    <a:cxnLst/>
                    <a:rect l="l" t="t" r="r" b="b"/>
                    <a:pathLst>
                      <a:path w="1187" h="1187" extrusionOk="0">
                        <a:moveTo>
                          <a:pt x="594" y="1"/>
                        </a:moveTo>
                        <a:cubicBezTo>
                          <a:pt x="267" y="1"/>
                          <a:pt x="1" y="267"/>
                          <a:pt x="1" y="593"/>
                        </a:cubicBezTo>
                        <a:cubicBezTo>
                          <a:pt x="1" y="920"/>
                          <a:pt x="267" y="1186"/>
                          <a:pt x="594" y="1186"/>
                        </a:cubicBezTo>
                        <a:cubicBezTo>
                          <a:pt x="920" y="1186"/>
                          <a:pt x="1186" y="920"/>
                          <a:pt x="1186" y="593"/>
                        </a:cubicBezTo>
                        <a:cubicBezTo>
                          <a:pt x="1186" y="267"/>
                          <a:pt x="920" y="1"/>
                          <a:pt x="59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nvGrpSpPr>
              <p:cNvPr id="18" name="Google Shape;7827;p82">
                <a:extLst>
                  <a:ext uri="{FF2B5EF4-FFF2-40B4-BE49-F238E27FC236}">
                    <a16:creationId xmlns:a16="http://schemas.microsoft.com/office/drawing/2014/main" id="{8F01DAAD-31B2-4B85-9DCB-F094C511CF32}"/>
                  </a:ext>
                </a:extLst>
              </p:cNvPr>
              <p:cNvGrpSpPr/>
              <p:nvPr/>
            </p:nvGrpSpPr>
            <p:grpSpPr>
              <a:xfrm>
                <a:off x="3597785" y="3274438"/>
                <a:ext cx="855610" cy="1122100"/>
                <a:chOff x="3597785" y="3274438"/>
                <a:chExt cx="855610" cy="1122100"/>
              </a:xfrm>
            </p:grpSpPr>
            <p:grpSp>
              <p:nvGrpSpPr>
                <p:cNvPr id="19" name="Google Shape;7828;p82">
                  <a:extLst>
                    <a:ext uri="{FF2B5EF4-FFF2-40B4-BE49-F238E27FC236}">
                      <a16:creationId xmlns:a16="http://schemas.microsoft.com/office/drawing/2014/main" id="{7322F5C5-E09D-41DC-8FFA-454AE5CA783A}"/>
                    </a:ext>
                  </a:extLst>
                </p:cNvPr>
                <p:cNvGrpSpPr/>
                <p:nvPr/>
              </p:nvGrpSpPr>
              <p:grpSpPr>
                <a:xfrm>
                  <a:off x="3617857" y="3284717"/>
                  <a:ext cx="826785" cy="1099165"/>
                  <a:chOff x="3617857" y="3284717"/>
                  <a:chExt cx="826785" cy="1099165"/>
                </a:xfrm>
              </p:grpSpPr>
              <p:sp>
                <p:nvSpPr>
                  <p:cNvPr id="161" name="Google Shape;7829;p82">
                    <a:extLst>
                      <a:ext uri="{FF2B5EF4-FFF2-40B4-BE49-F238E27FC236}">
                        <a16:creationId xmlns:a16="http://schemas.microsoft.com/office/drawing/2014/main" id="{2A273B65-A5FC-4178-8ACC-C659184F310A}"/>
                      </a:ext>
                    </a:extLst>
                  </p:cNvPr>
                  <p:cNvSpPr/>
                  <p:nvPr/>
                </p:nvSpPr>
                <p:spPr>
                  <a:xfrm>
                    <a:off x="4155028" y="3869354"/>
                    <a:ext cx="289613" cy="514528"/>
                  </a:xfrm>
                  <a:custGeom>
                    <a:avLst/>
                    <a:gdLst/>
                    <a:ahLst/>
                    <a:cxnLst/>
                    <a:rect l="l" t="t" r="r" b="b"/>
                    <a:pathLst>
                      <a:path w="36823" h="65420" fill="none" extrusionOk="0">
                        <a:moveTo>
                          <a:pt x="5928" y="64827"/>
                        </a:moveTo>
                        <a:lnTo>
                          <a:pt x="6158" y="49755"/>
                        </a:lnTo>
                        <a:lnTo>
                          <a:pt x="8202" y="42327"/>
                        </a:lnTo>
                        <a:lnTo>
                          <a:pt x="8795" y="36351"/>
                        </a:lnTo>
                        <a:lnTo>
                          <a:pt x="8795" y="28912"/>
                        </a:lnTo>
                        <a:lnTo>
                          <a:pt x="3049" y="23347"/>
                        </a:lnTo>
                        <a:lnTo>
                          <a:pt x="0" y="12291"/>
                        </a:lnTo>
                        <a:lnTo>
                          <a:pt x="11601" y="1"/>
                        </a:lnTo>
                        <a:lnTo>
                          <a:pt x="19319" y="4259"/>
                        </a:lnTo>
                        <a:lnTo>
                          <a:pt x="27266" y="11747"/>
                        </a:lnTo>
                        <a:lnTo>
                          <a:pt x="36823" y="15472"/>
                        </a:lnTo>
                        <a:lnTo>
                          <a:pt x="34827" y="25803"/>
                        </a:lnTo>
                        <a:lnTo>
                          <a:pt x="26722" y="36944"/>
                        </a:lnTo>
                        <a:lnTo>
                          <a:pt x="19924" y="49198"/>
                        </a:lnTo>
                        <a:lnTo>
                          <a:pt x="11008" y="60690"/>
                        </a:lnTo>
                        <a:lnTo>
                          <a:pt x="5335" y="6542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2" name="Google Shape;7830;p82">
                    <a:extLst>
                      <a:ext uri="{FF2B5EF4-FFF2-40B4-BE49-F238E27FC236}">
                        <a16:creationId xmlns:a16="http://schemas.microsoft.com/office/drawing/2014/main" id="{E10BAE38-EA6E-4C45-B368-F77C318E18EB}"/>
                      </a:ext>
                    </a:extLst>
                  </p:cNvPr>
                  <p:cNvSpPr/>
                  <p:nvPr/>
                </p:nvSpPr>
                <p:spPr>
                  <a:xfrm>
                    <a:off x="3617857" y="3284717"/>
                    <a:ext cx="662957" cy="685970"/>
                  </a:xfrm>
                  <a:custGeom>
                    <a:avLst/>
                    <a:gdLst/>
                    <a:ahLst/>
                    <a:cxnLst/>
                    <a:rect l="l" t="t" r="r" b="b"/>
                    <a:pathLst>
                      <a:path w="84292" h="87218" fill="none" extrusionOk="0">
                        <a:moveTo>
                          <a:pt x="79900" y="75157"/>
                        </a:moveTo>
                        <a:lnTo>
                          <a:pt x="77916" y="83262"/>
                        </a:lnTo>
                        <a:lnTo>
                          <a:pt x="68299" y="87218"/>
                        </a:lnTo>
                        <a:lnTo>
                          <a:pt x="61610" y="72314"/>
                        </a:lnTo>
                        <a:lnTo>
                          <a:pt x="48376" y="64524"/>
                        </a:lnTo>
                        <a:lnTo>
                          <a:pt x="37489" y="50685"/>
                        </a:lnTo>
                        <a:lnTo>
                          <a:pt x="32771" y="39181"/>
                        </a:lnTo>
                        <a:lnTo>
                          <a:pt x="28525" y="27000"/>
                        </a:lnTo>
                        <a:lnTo>
                          <a:pt x="19779" y="19379"/>
                        </a:lnTo>
                        <a:lnTo>
                          <a:pt x="1" y="14057"/>
                        </a:lnTo>
                        <a:lnTo>
                          <a:pt x="5227" y="0"/>
                        </a:lnTo>
                        <a:lnTo>
                          <a:pt x="40380" y="3605"/>
                        </a:lnTo>
                        <a:lnTo>
                          <a:pt x="53662" y="9254"/>
                        </a:lnTo>
                        <a:lnTo>
                          <a:pt x="56711" y="17734"/>
                        </a:lnTo>
                        <a:lnTo>
                          <a:pt x="69727" y="26177"/>
                        </a:lnTo>
                        <a:lnTo>
                          <a:pt x="84291" y="20649"/>
                        </a:lnTo>
                        <a:lnTo>
                          <a:pt x="79465" y="38165"/>
                        </a:lnTo>
                        <a:lnTo>
                          <a:pt x="72207" y="46960"/>
                        </a:lnTo>
                        <a:lnTo>
                          <a:pt x="64791" y="54677"/>
                        </a:lnTo>
                        <a:lnTo>
                          <a:pt x="54497" y="63206"/>
                        </a:lnTo>
                        <a:lnTo>
                          <a:pt x="62094" y="63556"/>
                        </a:lnTo>
                        <a:lnTo>
                          <a:pt x="66098" y="74335"/>
                        </a:ln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3" name="Google Shape;7831;p82">
                    <a:extLst>
                      <a:ext uri="{FF2B5EF4-FFF2-40B4-BE49-F238E27FC236}">
                        <a16:creationId xmlns:a16="http://schemas.microsoft.com/office/drawing/2014/main" id="{B4DE4FE9-EC5D-43F7-A3A0-1FE0219A0E30}"/>
                      </a:ext>
                    </a:extLst>
                  </p:cNvPr>
                  <p:cNvSpPr/>
                  <p:nvPr/>
                </p:nvSpPr>
                <p:spPr>
                  <a:xfrm>
                    <a:off x="4230666" y="3943372"/>
                    <a:ext cx="15612" cy="77934"/>
                  </a:xfrm>
                  <a:custGeom>
                    <a:avLst/>
                    <a:gdLst/>
                    <a:ahLst/>
                    <a:cxnLst/>
                    <a:rect l="l" t="t" r="r" b="b"/>
                    <a:pathLst>
                      <a:path w="1985" h="9909" fill="none" extrusionOk="0">
                        <a:moveTo>
                          <a:pt x="1984" y="9908"/>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4" name="Google Shape;7832;p82">
                    <a:extLst>
                      <a:ext uri="{FF2B5EF4-FFF2-40B4-BE49-F238E27FC236}">
                        <a16:creationId xmlns:a16="http://schemas.microsoft.com/office/drawing/2014/main" id="{226BA586-3700-433B-8BBE-020433ACCE68}"/>
                      </a:ext>
                    </a:extLst>
                  </p:cNvPr>
                  <p:cNvSpPr/>
                  <p:nvPr/>
                </p:nvSpPr>
                <p:spPr>
                  <a:xfrm>
                    <a:off x="4230666" y="3902843"/>
                    <a:ext cx="138817" cy="116937"/>
                  </a:xfrm>
                  <a:custGeom>
                    <a:avLst/>
                    <a:gdLst/>
                    <a:ahLst/>
                    <a:cxnLst/>
                    <a:rect l="l" t="t" r="r" b="b"/>
                    <a:pathLst>
                      <a:path w="17650" h="14868" fill="none" extrusionOk="0">
                        <a:moveTo>
                          <a:pt x="11952" y="14868"/>
                        </a:moveTo>
                        <a:lnTo>
                          <a:pt x="0" y="4670"/>
                        </a:lnTo>
                        <a:lnTo>
                          <a:pt x="9702" y="1"/>
                        </a:lnTo>
                        <a:lnTo>
                          <a:pt x="17649" y="7489"/>
                        </a:lnTo>
                        <a:close/>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5" name="Google Shape;7833;p82">
                    <a:extLst>
                      <a:ext uri="{FF2B5EF4-FFF2-40B4-BE49-F238E27FC236}">
                        <a16:creationId xmlns:a16="http://schemas.microsoft.com/office/drawing/2014/main" id="{2B2EB7F1-E824-408A-9510-E7E2A050C23C}"/>
                      </a:ext>
                    </a:extLst>
                  </p:cNvPr>
                  <p:cNvSpPr/>
                  <p:nvPr/>
                </p:nvSpPr>
                <p:spPr>
                  <a:xfrm>
                    <a:off x="4234473" y="3939573"/>
                    <a:ext cx="143953" cy="22171"/>
                  </a:xfrm>
                  <a:custGeom>
                    <a:avLst/>
                    <a:gdLst/>
                    <a:ahLst/>
                    <a:cxnLst/>
                    <a:rect l="l" t="t" r="r" b="b"/>
                    <a:pathLst>
                      <a:path w="18303" h="2819" fill="none" extrusionOk="0">
                        <a:moveTo>
                          <a:pt x="0" y="0"/>
                        </a:moveTo>
                        <a:lnTo>
                          <a:pt x="18303" y="281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6" name="Google Shape;7834;p82">
                    <a:extLst>
                      <a:ext uri="{FF2B5EF4-FFF2-40B4-BE49-F238E27FC236}">
                        <a16:creationId xmlns:a16="http://schemas.microsoft.com/office/drawing/2014/main" id="{29E2C20C-2195-4B42-886C-6E733BA8295C}"/>
                      </a:ext>
                    </a:extLst>
                  </p:cNvPr>
                  <p:cNvSpPr/>
                  <p:nvPr/>
                </p:nvSpPr>
                <p:spPr>
                  <a:xfrm>
                    <a:off x="4300405" y="4023579"/>
                    <a:ext cx="24264" cy="112650"/>
                  </a:xfrm>
                  <a:custGeom>
                    <a:avLst/>
                    <a:gdLst/>
                    <a:ahLst/>
                    <a:cxnLst/>
                    <a:rect l="l" t="t" r="r" b="b"/>
                    <a:pathLst>
                      <a:path w="3085" h="14323" fill="none" extrusionOk="0">
                        <a:moveTo>
                          <a:pt x="0" y="14323"/>
                        </a:moveTo>
                        <a:lnTo>
                          <a:pt x="3085"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7" name="Google Shape;7835;p82">
                    <a:extLst>
                      <a:ext uri="{FF2B5EF4-FFF2-40B4-BE49-F238E27FC236}">
                        <a16:creationId xmlns:a16="http://schemas.microsoft.com/office/drawing/2014/main" id="{1945C505-1CB8-449E-B774-90645797EBD3}"/>
                      </a:ext>
                    </a:extLst>
                  </p:cNvPr>
                  <p:cNvSpPr/>
                  <p:nvPr/>
                </p:nvSpPr>
                <p:spPr>
                  <a:xfrm>
                    <a:off x="4324661" y="4019772"/>
                    <a:ext cx="40544" cy="140154"/>
                  </a:xfrm>
                  <a:custGeom>
                    <a:avLst/>
                    <a:gdLst/>
                    <a:ahLst/>
                    <a:cxnLst/>
                    <a:rect l="l" t="t" r="r" b="b"/>
                    <a:pathLst>
                      <a:path w="5155" h="17820" fill="none" extrusionOk="0">
                        <a:moveTo>
                          <a:pt x="1" y="1"/>
                        </a:moveTo>
                        <a:lnTo>
                          <a:pt x="5154" y="1781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8" name="Google Shape;7836;p82">
                    <a:extLst>
                      <a:ext uri="{FF2B5EF4-FFF2-40B4-BE49-F238E27FC236}">
                        <a16:creationId xmlns:a16="http://schemas.microsoft.com/office/drawing/2014/main" id="{ACD3D672-A2C0-414A-9638-7C7C9F209241}"/>
                      </a:ext>
                    </a:extLst>
                  </p:cNvPr>
                  <p:cNvSpPr/>
                  <p:nvPr/>
                </p:nvSpPr>
                <p:spPr>
                  <a:xfrm>
                    <a:off x="4324661" y="4019772"/>
                    <a:ext cx="104282" cy="52522"/>
                  </a:xfrm>
                  <a:custGeom>
                    <a:avLst/>
                    <a:gdLst/>
                    <a:ahLst/>
                    <a:cxnLst/>
                    <a:rect l="l" t="t" r="r" b="b"/>
                    <a:pathLst>
                      <a:path w="13259" h="6678" fill="none" extrusionOk="0">
                        <a:moveTo>
                          <a:pt x="1" y="1"/>
                        </a:moveTo>
                        <a:lnTo>
                          <a:pt x="13259" y="667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9" name="Google Shape;7837;p82">
                    <a:extLst>
                      <a:ext uri="{FF2B5EF4-FFF2-40B4-BE49-F238E27FC236}">
                        <a16:creationId xmlns:a16="http://schemas.microsoft.com/office/drawing/2014/main" id="{4C8A5928-E941-4DBA-B058-77D6077B5F13}"/>
                      </a:ext>
                    </a:extLst>
                  </p:cNvPr>
                  <p:cNvSpPr/>
                  <p:nvPr/>
                </p:nvSpPr>
                <p:spPr>
                  <a:xfrm>
                    <a:off x="4328467" y="3989901"/>
                    <a:ext cx="113421" cy="29879"/>
                  </a:xfrm>
                  <a:custGeom>
                    <a:avLst/>
                    <a:gdLst/>
                    <a:ahLst/>
                    <a:cxnLst/>
                    <a:rect l="l" t="t" r="r" b="b"/>
                    <a:pathLst>
                      <a:path w="14421" h="3799" fill="none" extrusionOk="0">
                        <a:moveTo>
                          <a:pt x="14420" y="0"/>
                        </a:moveTo>
                        <a:lnTo>
                          <a:pt x="1" y="379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0" name="Google Shape;7838;p82">
                    <a:extLst>
                      <a:ext uri="{FF2B5EF4-FFF2-40B4-BE49-F238E27FC236}">
                        <a16:creationId xmlns:a16="http://schemas.microsoft.com/office/drawing/2014/main" id="{C13A3317-CDE0-45C1-B3C7-C31720E4E101}"/>
                      </a:ext>
                    </a:extLst>
                  </p:cNvPr>
                  <p:cNvSpPr/>
                  <p:nvPr/>
                </p:nvSpPr>
                <p:spPr>
                  <a:xfrm>
                    <a:off x="4224193" y="4019772"/>
                    <a:ext cx="23886" cy="76975"/>
                  </a:xfrm>
                  <a:custGeom>
                    <a:avLst/>
                    <a:gdLst/>
                    <a:ahLst/>
                    <a:cxnLst/>
                    <a:rect l="l" t="t" r="r" b="b"/>
                    <a:pathLst>
                      <a:path w="3037" h="9787" fill="none" extrusionOk="0">
                        <a:moveTo>
                          <a:pt x="1" y="9787"/>
                        </a:moveTo>
                        <a:lnTo>
                          <a:pt x="3037"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1" name="Google Shape;7839;p82">
                    <a:extLst>
                      <a:ext uri="{FF2B5EF4-FFF2-40B4-BE49-F238E27FC236}">
                        <a16:creationId xmlns:a16="http://schemas.microsoft.com/office/drawing/2014/main" id="{47C1B384-E78F-487A-B680-FFE388D8EBC0}"/>
                      </a:ext>
                    </a:extLst>
                  </p:cNvPr>
                  <p:cNvSpPr/>
                  <p:nvPr/>
                </p:nvSpPr>
                <p:spPr>
                  <a:xfrm>
                    <a:off x="4248071" y="4019772"/>
                    <a:ext cx="52342" cy="116457"/>
                  </a:xfrm>
                  <a:custGeom>
                    <a:avLst/>
                    <a:gdLst/>
                    <a:ahLst/>
                    <a:cxnLst/>
                    <a:rect l="l" t="t" r="r" b="b"/>
                    <a:pathLst>
                      <a:path w="6655" h="14807" fill="none" extrusionOk="0">
                        <a:moveTo>
                          <a:pt x="1" y="1"/>
                        </a:moveTo>
                        <a:lnTo>
                          <a:pt x="6654" y="1480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2" name="Google Shape;7840;p82">
                    <a:extLst>
                      <a:ext uri="{FF2B5EF4-FFF2-40B4-BE49-F238E27FC236}">
                        <a16:creationId xmlns:a16="http://schemas.microsoft.com/office/drawing/2014/main" id="{4DBB2E3B-5318-4621-BEEE-7FEBF2810EFF}"/>
                      </a:ext>
                    </a:extLst>
                  </p:cNvPr>
                  <p:cNvSpPr/>
                  <p:nvPr/>
                </p:nvSpPr>
                <p:spPr>
                  <a:xfrm>
                    <a:off x="4300405" y="4138982"/>
                    <a:ext cx="6567" cy="119029"/>
                  </a:xfrm>
                  <a:custGeom>
                    <a:avLst/>
                    <a:gdLst/>
                    <a:ahLst/>
                    <a:cxnLst/>
                    <a:rect l="l" t="t" r="r" b="b"/>
                    <a:pathLst>
                      <a:path w="835" h="15134" fill="none" extrusionOk="0">
                        <a:moveTo>
                          <a:pt x="0" y="1"/>
                        </a:moveTo>
                        <a:lnTo>
                          <a:pt x="835" y="1513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3" name="Google Shape;7841;p82">
                    <a:extLst>
                      <a:ext uri="{FF2B5EF4-FFF2-40B4-BE49-F238E27FC236}">
                        <a16:creationId xmlns:a16="http://schemas.microsoft.com/office/drawing/2014/main" id="{F41914BC-0073-4D77-BDA1-4029DA3C29F9}"/>
                      </a:ext>
                    </a:extLst>
                  </p:cNvPr>
                  <p:cNvSpPr/>
                  <p:nvPr/>
                </p:nvSpPr>
                <p:spPr>
                  <a:xfrm>
                    <a:off x="4219726" y="4200164"/>
                    <a:ext cx="85343" cy="60513"/>
                  </a:xfrm>
                  <a:custGeom>
                    <a:avLst/>
                    <a:gdLst/>
                    <a:ahLst/>
                    <a:cxnLst/>
                    <a:rect l="l" t="t" r="r" b="b"/>
                    <a:pathLst>
                      <a:path w="10851" h="7694" fill="none" extrusionOk="0">
                        <a:moveTo>
                          <a:pt x="0" y="0"/>
                        </a:moveTo>
                        <a:lnTo>
                          <a:pt x="10851" y="769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4" name="Google Shape;7842;p82">
                    <a:extLst>
                      <a:ext uri="{FF2B5EF4-FFF2-40B4-BE49-F238E27FC236}">
                        <a16:creationId xmlns:a16="http://schemas.microsoft.com/office/drawing/2014/main" id="{01988664-D4D5-444A-A340-06996D519F89}"/>
                      </a:ext>
                    </a:extLst>
                  </p:cNvPr>
                  <p:cNvSpPr/>
                  <p:nvPr/>
                </p:nvSpPr>
                <p:spPr>
                  <a:xfrm>
                    <a:off x="4223430" y="4137275"/>
                    <a:ext cx="81930" cy="15132"/>
                  </a:xfrm>
                  <a:custGeom>
                    <a:avLst/>
                    <a:gdLst/>
                    <a:ahLst/>
                    <a:cxnLst/>
                    <a:rect l="l" t="t" r="r" b="b"/>
                    <a:pathLst>
                      <a:path w="10417" h="1924" fill="none" extrusionOk="0">
                        <a:moveTo>
                          <a:pt x="1" y="1923"/>
                        </a:moveTo>
                        <a:lnTo>
                          <a:pt x="10416"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5" name="Google Shape;7843;p82">
                    <a:extLst>
                      <a:ext uri="{FF2B5EF4-FFF2-40B4-BE49-F238E27FC236}">
                        <a16:creationId xmlns:a16="http://schemas.microsoft.com/office/drawing/2014/main" id="{FF22C0FA-E443-423D-87DC-EEE9506199C2}"/>
                      </a:ext>
                    </a:extLst>
                  </p:cNvPr>
                  <p:cNvSpPr/>
                  <p:nvPr/>
                </p:nvSpPr>
                <p:spPr>
                  <a:xfrm>
                    <a:off x="4303638" y="4138982"/>
                    <a:ext cx="59947" cy="23894"/>
                  </a:xfrm>
                  <a:custGeom>
                    <a:avLst/>
                    <a:gdLst/>
                    <a:ahLst/>
                    <a:cxnLst/>
                    <a:rect l="l" t="t" r="r" b="b"/>
                    <a:pathLst>
                      <a:path w="7622" h="3038" fill="none" extrusionOk="0">
                        <a:moveTo>
                          <a:pt x="7621" y="3037"/>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6" name="Google Shape;7844;p82">
                    <a:extLst>
                      <a:ext uri="{FF2B5EF4-FFF2-40B4-BE49-F238E27FC236}">
                        <a16:creationId xmlns:a16="http://schemas.microsoft.com/office/drawing/2014/main" id="{AF16AC1F-D18B-4810-8305-9D90DBB9F47F}"/>
                      </a:ext>
                    </a:extLst>
                  </p:cNvPr>
                  <p:cNvSpPr/>
                  <p:nvPr/>
                </p:nvSpPr>
                <p:spPr>
                  <a:xfrm>
                    <a:off x="4201644" y="4267237"/>
                    <a:ext cx="39970" cy="77164"/>
                  </a:xfrm>
                  <a:custGeom>
                    <a:avLst/>
                    <a:gdLst/>
                    <a:ahLst/>
                    <a:cxnLst/>
                    <a:rect l="l" t="t" r="r" b="b"/>
                    <a:pathLst>
                      <a:path w="5082" h="9811" fill="none" extrusionOk="0">
                        <a:moveTo>
                          <a:pt x="1" y="0"/>
                        </a:moveTo>
                        <a:lnTo>
                          <a:pt x="5081" y="981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7" name="Google Shape;7845;p82">
                    <a:extLst>
                      <a:ext uri="{FF2B5EF4-FFF2-40B4-BE49-F238E27FC236}">
                        <a16:creationId xmlns:a16="http://schemas.microsoft.com/office/drawing/2014/main" id="{BEEF340B-7753-432D-B3A8-56506173873B}"/>
                      </a:ext>
                    </a:extLst>
                  </p:cNvPr>
                  <p:cNvSpPr/>
                  <p:nvPr/>
                </p:nvSpPr>
                <p:spPr>
                  <a:xfrm>
                    <a:off x="4203831" y="4258003"/>
                    <a:ext cx="103142" cy="9241"/>
                  </a:xfrm>
                  <a:custGeom>
                    <a:avLst/>
                    <a:gdLst/>
                    <a:ahLst/>
                    <a:cxnLst/>
                    <a:rect l="l" t="t" r="r" b="b"/>
                    <a:pathLst>
                      <a:path w="13114" h="1175" fill="none" extrusionOk="0">
                        <a:moveTo>
                          <a:pt x="1" y="1174"/>
                        </a:moveTo>
                        <a:lnTo>
                          <a:pt x="13114"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8" name="Google Shape;7846;p82">
                    <a:extLst>
                      <a:ext uri="{FF2B5EF4-FFF2-40B4-BE49-F238E27FC236}">
                        <a16:creationId xmlns:a16="http://schemas.microsoft.com/office/drawing/2014/main" id="{5083ACF0-47B7-4006-80BF-F385D99288D3}"/>
                      </a:ext>
                    </a:extLst>
                  </p:cNvPr>
                  <p:cNvSpPr/>
                  <p:nvPr/>
                </p:nvSpPr>
                <p:spPr>
                  <a:xfrm>
                    <a:off x="4179001" y="3943372"/>
                    <a:ext cx="51673" cy="104951"/>
                  </a:xfrm>
                  <a:custGeom>
                    <a:avLst/>
                    <a:gdLst/>
                    <a:ahLst/>
                    <a:cxnLst/>
                    <a:rect l="l" t="t" r="r" b="b"/>
                    <a:pathLst>
                      <a:path w="6570" h="13344" fill="none" extrusionOk="0">
                        <a:moveTo>
                          <a:pt x="1" y="13344"/>
                        </a:moveTo>
                        <a:lnTo>
                          <a:pt x="656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79" name="Google Shape;7847;p82">
                    <a:extLst>
                      <a:ext uri="{FF2B5EF4-FFF2-40B4-BE49-F238E27FC236}">
                        <a16:creationId xmlns:a16="http://schemas.microsoft.com/office/drawing/2014/main" id="{B16C70E4-42A1-4841-B29E-68DEE56A040E}"/>
                      </a:ext>
                    </a:extLst>
                  </p:cNvPr>
                  <p:cNvSpPr/>
                  <p:nvPr/>
                </p:nvSpPr>
                <p:spPr>
                  <a:xfrm>
                    <a:off x="4248071" y="4019772"/>
                    <a:ext cx="76597" cy="8"/>
                  </a:xfrm>
                  <a:custGeom>
                    <a:avLst/>
                    <a:gdLst/>
                    <a:ahLst/>
                    <a:cxnLst/>
                    <a:rect l="l" t="t" r="r" b="b"/>
                    <a:pathLst>
                      <a:path w="9739" h="1" fill="none" extrusionOk="0">
                        <a:moveTo>
                          <a:pt x="1" y="1"/>
                        </a:moveTo>
                        <a:lnTo>
                          <a:pt x="9739"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0" name="Google Shape;7848;p82">
                    <a:extLst>
                      <a:ext uri="{FF2B5EF4-FFF2-40B4-BE49-F238E27FC236}">
                        <a16:creationId xmlns:a16="http://schemas.microsoft.com/office/drawing/2014/main" id="{69EFBC16-EB66-4C05-BFB4-9DAF9473C2CF}"/>
                      </a:ext>
                    </a:extLst>
                  </p:cNvPr>
                  <p:cNvSpPr/>
                  <p:nvPr/>
                </p:nvSpPr>
                <p:spPr>
                  <a:xfrm>
                    <a:off x="4219529" y="4138982"/>
                    <a:ext cx="84116" cy="63282"/>
                  </a:xfrm>
                  <a:custGeom>
                    <a:avLst/>
                    <a:gdLst/>
                    <a:ahLst/>
                    <a:cxnLst/>
                    <a:rect l="l" t="t" r="r" b="b"/>
                    <a:pathLst>
                      <a:path w="10695" h="8046" fill="none" extrusionOk="0">
                        <a:moveTo>
                          <a:pt x="1" y="8045"/>
                        </a:moveTo>
                        <a:lnTo>
                          <a:pt x="10694"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1" name="Google Shape;7849;p82">
                    <a:extLst>
                      <a:ext uri="{FF2B5EF4-FFF2-40B4-BE49-F238E27FC236}">
                        <a16:creationId xmlns:a16="http://schemas.microsoft.com/office/drawing/2014/main" id="{C7F8E942-05F1-4523-8353-11CDF6A726BD}"/>
                      </a:ext>
                    </a:extLst>
                  </p:cNvPr>
                  <p:cNvSpPr/>
                  <p:nvPr/>
                </p:nvSpPr>
                <p:spPr>
                  <a:xfrm>
                    <a:off x="3654964" y="3289853"/>
                    <a:ext cx="46820" cy="63848"/>
                  </a:xfrm>
                  <a:custGeom>
                    <a:avLst/>
                    <a:gdLst/>
                    <a:ahLst/>
                    <a:cxnLst/>
                    <a:rect l="l" t="t" r="r" b="b"/>
                    <a:pathLst>
                      <a:path w="5953" h="8118" fill="none" extrusionOk="0">
                        <a:moveTo>
                          <a:pt x="1" y="0"/>
                        </a:moveTo>
                        <a:lnTo>
                          <a:pt x="5952" y="8117"/>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2" name="Google Shape;7850;p82">
                    <a:extLst>
                      <a:ext uri="{FF2B5EF4-FFF2-40B4-BE49-F238E27FC236}">
                        <a16:creationId xmlns:a16="http://schemas.microsoft.com/office/drawing/2014/main" id="{069D1B72-FDAC-4575-8C5B-A9BAA9D8DD01}"/>
                      </a:ext>
                    </a:extLst>
                  </p:cNvPr>
                  <p:cNvSpPr/>
                  <p:nvPr/>
                </p:nvSpPr>
                <p:spPr>
                  <a:xfrm>
                    <a:off x="3619760" y="3353693"/>
                    <a:ext cx="85736" cy="36730"/>
                  </a:xfrm>
                  <a:custGeom>
                    <a:avLst/>
                    <a:gdLst/>
                    <a:ahLst/>
                    <a:cxnLst/>
                    <a:rect l="l" t="t" r="r" b="b"/>
                    <a:pathLst>
                      <a:path w="10901" h="4670" fill="none" extrusionOk="0">
                        <a:moveTo>
                          <a:pt x="1" y="4670"/>
                        </a:moveTo>
                        <a:lnTo>
                          <a:pt x="1090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3" name="Google Shape;7851;p82">
                    <a:extLst>
                      <a:ext uri="{FF2B5EF4-FFF2-40B4-BE49-F238E27FC236}">
                        <a16:creationId xmlns:a16="http://schemas.microsoft.com/office/drawing/2014/main" id="{3550B559-8653-4770-A1E7-04DE3374C71B}"/>
                      </a:ext>
                    </a:extLst>
                  </p:cNvPr>
                  <p:cNvSpPr/>
                  <p:nvPr/>
                </p:nvSpPr>
                <p:spPr>
                  <a:xfrm>
                    <a:off x="3703011" y="3354739"/>
                    <a:ext cx="70415" cy="79350"/>
                  </a:xfrm>
                  <a:custGeom>
                    <a:avLst/>
                    <a:gdLst/>
                    <a:ahLst/>
                    <a:cxnLst/>
                    <a:rect l="l" t="t" r="r" b="b"/>
                    <a:pathLst>
                      <a:path w="8953" h="10089" fill="none" extrusionOk="0">
                        <a:moveTo>
                          <a:pt x="1" y="0"/>
                        </a:moveTo>
                        <a:lnTo>
                          <a:pt x="8952" y="10089"/>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4" name="Google Shape;7852;p82">
                    <a:extLst>
                      <a:ext uri="{FF2B5EF4-FFF2-40B4-BE49-F238E27FC236}">
                        <a16:creationId xmlns:a16="http://schemas.microsoft.com/office/drawing/2014/main" id="{3F377B61-F022-4CA0-904A-0015FDA2E4B4}"/>
                      </a:ext>
                    </a:extLst>
                  </p:cNvPr>
                  <p:cNvSpPr/>
                  <p:nvPr/>
                </p:nvSpPr>
                <p:spPr>
                  <a:xfrm>
                    <a:off x="3779884" y="3366443"/>
                    <a:ext cx="34449" cy="67647"/>
                  </a:xfrm>
                  <a:custGeom>
                    <a:avLst/>
                    <a:gdLst/>
                    <a:ahLst/>
                    <a:cxnLst/>
                    <a:rect l="l" t="t" r="r" b="b"/>
                    <a:pathLst>
                      <a:path w="4380" h="8601" fill="none" extrusionOk="0">
                        <a:moveTo>
                          <a:pt x="1" y="8601"/>
                        </a:moveTo>
                        <a:lnTo>
                          <a:pt x="438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5" name="Google Shape;7853;p82">
                    <a:extLst>
                      <a:ext uri="{FF2B5EF4-FFF2-40B4-BE49-F238E27FC236}">
                        <a16:creationId xmlns:a16="http://schemas.microsoft.com/office/drawing/2014/main" id="{91D3BD65-C4FF-4943-A740-00B2E711C0FA}"/>
                      </a:ext>
                    </a:extLst>
                  </p:cNvPr>
                  <p:cNvSpPr/>
                  <p:nvPr/>
                </p:nvSpPr>
                <p:spPr>
                  <a:xfrm>
                    <a:off x="3701776" y="3353693"/>
                    <a:ext cx="116363" cy="12757"/>
                  </a:xfrm>
                  <a:custGeom>
                    <a:avLst/>
                    <a:gdLst/>
                    <a:ahLst/>
                    <a:cxnLst/>
                    <a:rect l="l" t="t" r="r" b="b"/>
                    <a:pathLst>
                      <a:path w="14795" h="1622" fill="none" extrusionOk="0">
                        <a:moveTo>
                          <a:pt x="14795" y="1621"/>
                        </a:moveTo>
                        <a:lnTo>
                          <a:pt x="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6" name="Google Shape;7854;p82">
                    <a:extLst>
                      <a:ext uri="{FF2B5EF4-FFF2-40B4-BE49-F238E27FC236}">
                        <a16:creationId xmlns:a16="http://schemas.microsoft.com/office/drawing/2014/main" id="{4D4788C1-EFAA-4206-94B5-701AC5396EAA}"/>
                      </a:ext>
                    </a:extLst>
                  </p:cNvPr>
                  <p:cNvSpPr/>
                  <p:nvPr/>
                </p:nvSpPr>
                <p:spPr>
                  <a:xfrm>
                    <a:off x="3701776" y="3313063"/>
                    <a:ext cx="227204" cy="40638"/>
                  </a:xfrm>
                  <a:custGeom>
                    <a:avLst/>
                    <a:gdLst/>
                    <a:ahLst/>
                    <a:cxnLst/>
                    <a:rect l="l" t="t" r="r" b="b"/>
                    <a:pathLst>
                      <a:path w="28888" h="5167" fill="none" extrusionOk="0">
                        <a:moveTo>
                          <a:pt x="28887" y="1"/>
                        </a:moveTo>
                        <a:lnTo>
                          <a:pt x="0" y="516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7" name="Google Shape;7855;p82">
                    <a:extLst>
                      <a:ext uri="{FF2B5EF4-FFF2-40B4-BE49-F238E27FC236}">
                        <a16:creationId xmlns:a16="http://schemas.microsoft.com/office/drawing/2014/main" id="{EB5F3B96-465C-4C4C-B5CF-B9382A909421}"/>
                      </a:ext>
                    </a:extLst>
                  </p:cNvPr>
                  <p:cNvSpPr/>
                  <p:nvPr/>
                </p:nvSpPr>
                <p:spPr>
                  <a:xfrm>
                    <a:off x="3888633" y="3313063"/>
                    <a:ext cx="40347" cy="114467"/>
                  </a:xfrm>
                  <a:custGeom>
                    <a:avLst/>
                    <a:gdLst/>
                    <a:ahLst/>
                    <a:cxnLst/>
                    <a:rect l="l" t="t" r="r" b="b"/>
                    <a:pathLst>
                      <a:path w="5130" h="14554" fill="none" extrusionOk="0">
                        <a:moveTo>
                          <a:pt x="5129" y="1"/>
                        </a:moveTo>
                        <a:lnTo>
                          <a:pt x="0" y="1455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8" name="Google Shape;7856;p82">
                    <a:extLst>
                      <a:ext uri="{FF2B5EF4-FFF2-40B4-BE49-F238E27FC236}">
                        <a16:creationId xmlns:a16="http://schemas.microsoft.com/office/drawing/2014/main" id="{48AEF8A5-6E5C-4112-AD31-6F3E1BDD43BC}"/>
                      </a:ext>
                    </a:extLst>
                  </p:cNvPr>
                  <p:cNvSpPr/>
                  <p:nvPr/>
                </p:nvSpPr>
                <p:spPr>
                  <a:xfrm>
                    <a:off x="3814325" y="3366443"/>
                    <a:ext cx="74316" cy="61087"/>
                  </a:xfrm>
                  <a:custGeom>
                    <a:avLst/>
                    <a:gdLst/>
                    <a:ahLst/>
                    <a:cxnLst/>
                    <a:rect l="l" t="t" r="r" b="b"/>
                    <a:pathLst>
                      <a:path w="9449" h="7767" fill="none" extrusionOk="0">
                        <a:moveTo>
                          <a:pt x="1" y="0"/>
                        </a:moveTo>
                        <a:lnTo>
                          <a:pt x="9448" y="776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89" name="Google Shape;7857;p82">
                    <a:extLst>
                      <a:ext uri="{FF2B5EF4-FFF2-40B4-BE49-F238E27FC236}">
                        <a16:creationId xmlns:a16="http://schemas.microsoft.com/office/drawing/2014/main" id="{24FE9AF4-BDC3-4D3E-A067-78752787DA87}"/>
                      </a:ext>
                    </a:extLst>
                  </p:cNvPr>
                  <p:cNvSpPr/>
                  <p:nvPr/>
                </p:nvSpPr>
                <p:spPr>
                  <a:xfrm>
                    <a:off x="3838399" y="3427522"/>
                    <a:ext cx="50242" cy="67749"/>
                  </a:xfrm>
                  <a:custGeom>
                    <a:avLst/>
                    <a:gdLst/>
                    <a:ahLst/>
                    <a:cxnLst/>
                    <a:rect l="l" t="t" r="r" b="b"/>
                    <a:pathLst>
                      <a:path w="6388" h="8614" fill="none" extrusionOk="0">
                        <a:moveTo>
                          <a:pt x="0" y="8613"/>
                        </a:moveTo>
                        <a:lnTo>
                          <a:pt x="638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0" name="Google Shape;7858;p82">
                    <a:extLst>
                      <a:ext uri="{FF2B5EF4-FFF2-40B4-BE49-F238E27FC236}">
                        <a16:creationId xmlns:a16="http://schemas.microsoft.com/office/drawing/2014/main" id="{268C643F-2A16-4A42-B02D-1D7BC59CB55A}"/>
                      </a:ext>
                    </a:extLst>
                  </p:cNvPr>
                  <p:cNvSpPr/>
                  <p:nvPr/>
                </p:nvSpPr>
                <p:spPr>
                  <a:xfrm>
                    <a:off x="3814325" y="3313063"/>
                    <a:ext cx="114656" cy="53388"/>
                  </a:xfrm>
                  <a:custGeom>
                    <a:avLst/>
                    <a:gdLst/>
                    <a:ahLst/>
                    <a:cxnLst/>
                    <a:rect l="l" t="t" r="r" b="b"/>
                    <a:pathLst>
                      <a:path w="14578" h="6788" fill="none" extrusionOk="0">
                        <a:moveTo>
                          <a:pt x="1" y="6787"/>
                        </a:moveTo>
                        <a:lnTo>
                          <a:pt x="14577"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1" name="Google Shape;7859;p82">
                    <a:extLst>
                      <a:ext uri="{FF2B5EF4-FFF2-40B4-BE49-F238E27FC236}">
                        <a16:creationId xmlns:a16="http://schemas.microsoft.com/office/drawing/2014/main" id="{2762FC1F-D2EF-45DB-B479-E939837A724D}"/>
                      </a:ext>
                    </a:extLst>
                  </p:cNvPr>
                  <p:cNvSpPr/>
                  <p:nvPr/>
                </p:nvSpPr>
                <p:spPr>
                  <a:xfrm>
                    <a:off x="3888633" y="3427522"/>
                    <a:ext cx="55377" cy="76212"/>
                  </a:xfrm>
                  <a:custGeom>
                    <a:avLst/>
                    <a:gdLst/>
                    <a:ahLst/>
                    <a:cxnLst/>
                    <a:rect l="l" t="t" r="r" b="b"/>
                    <a:pathLst>
                      <a:path w="7041" h="9690" fill="none" extrusionOk="0">
                        <a:moveTo>
                          <a:pt x="0" y="0"/>
                        </a:moveTo>
                        <a:lnTo>
                          <a:pt x="7041" y="969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2" name="Google Shape;7860;p82">
                    <a:extLst>
                      <a:ext uri="{FF2B5EF4-FFF2-40B4-BE49-F238E27FC236}">
                        <a16:creationId xmlns:a16="http://schemas.microsoft.com/office/drawing/2014/main" id="{F44F31CC-48A6-4AE7-9A95-D9D69E92A236}"/>
                      </a:ext>
                    </a:extLst>
                  </p:cNvPr>
                  <p:cNvSpPr/>
                  <p:nvPr/>
                </p:nvSpPr>
                <p:spPr>
                  <a:xfrm>
                    <a:off x="3944003" y="3406208"/>
                    <a:ext cx="40631" cy="97526"/>
                  </a:xfrm>
                  <a:custGeom>
                    <a:avLst/>
                    <a:gdLst/>
                    <a:ahLst/>
                    <a:cxnLst/>
                    <a:rect l="l" t="t" r="r" b="b"/>
                    <a:pathLst>
                      <a:path w="5166" h="12400" fill="none" extrusionOk="0">
                        <a:moveTo>
                          <a:pt x="1" y="12400"/>
                        </a:moveTo>
                        <a:lnTo>
                          <a:pt x="516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3" name="Google Shape;7861;p82">
                    <a:extLst>
                      <a:ext uri="{FF2B5EF4-FFF2-40B4-BE49-F238E27FC236}">
                        <a16:creationId xmlns:a16="http://schemas.microsoft.com/office/drawing/2014/main" id="{B97898E6-FBDB-4BFF-BE6E-494914DBA00F}"/>
                      </a:ext>
                    </a:extLst>
                  </p:cNvPr>
                  <p:cNvSpPr/>
                  <p:nvPr/>
                </p:nvSpPr>
                <p:spPr>
                  <a:xfrm>
                    <a:off x="3984625" y="3357500"/>
                    <a:ext cx="55291" cy="48716"/>
                  </a:xfrm>
                  <a:custGeom>
                    <a:avLst/>
                    <a:gdLst/>
                    <a:ahLst/>
                    <a:cxnLst/>
                    <a:rect l="l" t="t" r="r" b="b"/>
                    <a:pathLst>
                      <a:path w="7030" h="6194" fill="none" extrusionOk="0">
                        <a:moveTo>
                          <a:pt x="1" y="6194"/>
                        </a:moveTo>
                        <a:lnTo>
                          <a:pt x="7029"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4" name="Google Shape;7862;p82">
                    <a:extLst>
                      <a:ext uri="{FF2B5EF4-FFF2-40B4-BE49-F238E27FC236}">
                        <a16:creationId xmlns:a16="http://schemas.microsoft.com/office/drawing/2014/main" id="{127D8D89-22B7-482D-932C-94926A0ED637}"/>
                      </a:ext>
                    </a:extLst>
                  </p:cNvPr>
                  <p:cNvSpPr/>
                  <p:nvPr/>
                </p:nvSpPr>
                <p:spPr>
                  <a:xfrm>
                    <a:off x="3888633" y="3406208"/>
                    <a:ext cx="96000" cy="21322"/>
                  </a:xfrm>
                  <a:custGeom>
                    <a:avLst/>
                    <a:gdLst/>
                    <a:ahLst/>
                    <a:cxnLst/>
                    <a:rect l="l" t="t" r="r" b="b"/>
                    <a:pathLst>
                      <a:path w="12206" h="2711" fill="none" extrusionOk="0">
                        <a:moveTo>
                          <a:pt x="0" y="2710"/>
                        </a:moveTo>
                        <a:lnTo>
                          <a:pt x="1220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5" name="Google Shape;7863;p82">
                    <a:extLst>
                      <a:ext uri="{FF2B5EF4-FFF2-40B4-BE49-F238E27FC236}">
                        <a16:creationId xmlns:a16="http://schemas.microsoft.com/office/drawing/2014/main" id="{F93C4E3A-F39F-4329-9541-38B9BD7C74AD}"/>
                      </a:ext>
                    </a:extLst>
                  </p:cNvPr>
                  <p:cNvSpPr/>
                  <p:nvPr/>
                </p:nvSpPr>
                <p:spPr>
                  <a:xfrm>
                    <a:off x="3984625" y="3406208"/>
                    <a:ext cx="42251" cy="136348"/>
                  </a:xfrm>
                  <a:custGeom>
                    <a:avLst/>
                    <a:gdLst/>
                    <a:ahLst/>
                    <a:cxnLst/>
                    <a:rect l="l" t="t" r="r" b="b"/>
                    <a:pathLst>
                      <a:path w="5372" h="17336" fill="none" extrusionOk="0">
                        <a:moveTo>
                          <a:pt x="1" y="1"/>
                        </a:moveTo>
                        <a:lnTo>
                          <a:pt x="5372" y="1733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6" name="Google Shape;7864;p82">
                    <a:extLst>
                      <a:ext uri="{FF2B5EF4-FFF2-40B4-BE49-F238E27FC236}">
                        <a16:creationId xmlns:a16="http://schemas.microsoft.com/office/drawing/2014/main" id="{CADA7DDA-4652-4C28-84B6-801A7D987484}"/>
                      </a:ext>
                    </a:extLst>
                  </p:cNvPr>
                  <p:cNvSpPr/>
                  <p:nvPr/>
                </p:nvSpPr>
                <p:spPr>
                  <a:xfrm>
                    <a:off x="4026868" y="3427522"/>
                    <a:ext cx="35597" cy="115033"/>
                  </a:xfrm>
                  <a:custGeom>
                    <a:avLst/>
                    <a:gdLst/>
                    <a:ahLst/>
                    <a:cxnLst/>
                    <a:rect l="l" t="t" r="r" b="b"/>
                    <a:pathLst>
                      <a:path w="4526" h="14626" fill="none" extrusionOk="0">
                        <a:moveTo>
                          <a:pt x="1" y="14625"/>
                        </a:moveTo>
                        <a:lnTo>
                          <a:pt x="4525"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7" name="Google Shape;7865;p82">
                    <a:extLst>
                      <a:ext uri="{FF2B5EF4-FFF2-40B4-BE49-F238E27FC236}">
                        <a16:creationId xmlns:a16="http://schemas.microsoft.com/office/drawing/2014/main" id="{D06C2784-86BB-405C-808F-9EF823BB1887}"/>
                      </a:ext>
                    </a:extLst>
                  </p:cNvPr>
                  <p:cNvSpPr/>
                  <p:nvPr/>
                </p:nvSpPr>
                <p:spPr>
                  <a:xfrm>
                    <a:off x="3876261" y="3542548"/>
                    <a:ext cx="150615" cy="52051"/>
                  </a:xfrm>
                  <a:custGeom>
                    <a:avLst/>
                    <a:gdLst/>
                    <a:ahLst/>
                    <a:cxnLst/>
                    <a:rect l="l" t="t" r="r" b="b"/>
                    <a:pathLst>
                      <a:path w="19150" h="6618" fill="none" extrusionOk="0">
                        <a:moveTo>
                          <a:pt x="1" y="6617"/>
                        </a:moveTo>
                        <a:lnTo>
                          <a:pt x="19150"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8" name="Google Shape;7866;p82">
                    <a:extLst>
                      <a:ext uri="{FF2B5EF4-FFF2-40B4-BE49-F238E27FC236}">
                        <a16:creationId xmlns:a16="http://schemas.microsoft.com/office/drawing/2014/main" id="{A2DD0F33-AD50-4839-A159-DF45E27EF0AC}"/>
                      </a:ext>
                    </a:extLst>
                  </p:cNvPr>
                  <p:cNvSpPr/>
                  <p:nvPr/>
                </p:nvSpPr>
                <p:spPr>
                  <a:xfrm>
                    <a:off x="4006702" y="3542548"/>
                    <a:ext cx="20174" cy="99044"/>
                  </a:xfrm>
                  <a:custGeom>
                    <a:avLst/>
                    <a:gdLst/>
                    <a:ahLst/>
                    <a:cxnLst/>
                    <a:rect l="l" t="t" r="r" b="b"/>
                    <a:pathLst>
                      <a:path w="2565" h="12593" fill="none" extrusionOk="0">
                        <a:moveTo>
                          <a:pt x="2565" y="0"/>
                        </a:moveTo>
                        <a:lnTo>
                          <a:pt x="0" y="1259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99" name="Google Shape;7867;p82">
                    <a:extLst>
                      <a:ext uri="{FF2B5EF4-FFF2-40B4-BE49-F238E27FC236}">
                        <a16:creationId xmlns:a16="http://schemas.microsoft.com/office/drawing/2014/main" id="{605181AD-4413-441C-8B4F-9B76C00E2F47}"/>
                      </a:ext>
                    </a:extLst>
                  </p:cNvPr>
                  <p:cNvSpPr/>
                  <p:nvPr/>
                </p:nvSpPr>
                <p:spPr>
                  <a:xfrm>
                    <a:off x="3912700" y="3641584"/>
                    <a:ext cx="97817" cy="41779"/>
                  </a:xfrm>
                  <a:custGeom>
                    <a:avLst/>
                    <a:gdLst/>
                    <a:ahLst/>
                    <a:cxnLst/>
                    <a:rect l="l" t="t" r="r" b="b"/>
                    <a:pathLst>
                      <a:path w="12437" h="5312" fill="none" extrusionOk="0">
                        <a:moveTo>
                          <a:pt x="1" y="5311"/>
                        </a:moveTo>
                        <a:lnTo>
                          <a:pt x="12436"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0" name="Google Shape;7868;p82">
                    <a:extLst>
                      <a:ext uri="{FF2B5EF4-FFF2-40B4-BE49-F238E27FC236}">
                        <a16:creationId xmlns:a16="http://schemas.microsoft.com/office/drawing/2014/main" id="{D732B6D6-423C-4DEA-B495-73BAFBAF0B26}"/>
                      </a:ext>
                    </a:extLst>
                  </p:cNvPr>
                  <p:cNvSpPr/>
                  <p:nvPr/>
                </p:nvSpPr>
                <p:spPr>
                  <a:xfrm>
                    <a:off x="3875601" y="3503726"/>
                    <a:ext cx="68410" cy="89158"/>
                  </a:xfrm>
                  <a:custGeom>
                    <a:avLst/>
                    <a:gdLst/>
                    <a:ahLst/>
                    <a:cxnLst/>
                    <a:rect l="l" t="t" r="r" b="b"/>
                    <a:pathLst>
                      <a:path w="8698" h="11336" fill="none" extrusionOk="0">
                        <a:moveTo>
                          <a:pt x="8698" y="1"/>
                        </a:moveTo>
                        <a:lnTo>
                          <a:pt x="0" y="11335"/>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1" name="Google Shape;7869;p82">
                    <a:extLst>
                      <a:ext uri="{FF2B5EF4-FFF2-40B4-BE49-F238E27FC236}">
                        <a16:creationId xmlns:a16="http://schemas.microsoft.com/office/drawing/2014/main" id="{5D991A6F-EA90-47BA-A1DD-CA67FCE8AF1E}"/>
                      </a:ext>
                    </a:extLst>
                  </p:cNvPr>
                  <p:cNvSpPr/>
                  <p:nvPr/>
                </p:nvSpPr>
                <p:spPr>
                  <a:xfrm>
                    <a:off x="3944003" y="3503726"/>
                    <a:ext cx="89441" cy="36163"/>
                  </a:xfrm>
                  <a:custGeom>
                    <a:avLst/>
                    <a:gdLst/>
                    <a:ahLst/>
                    <a:cxnLst/>
                    <a:rect l="l" t="t" r="r" b="b"/>
                    <a:pathLst>
                      <a:path w="11372" h="4598" fill="none" extrusionOk="0">
                        <a:moveTo>
                          <a:pt x="1" y="1"/>
                        </a:moveTo>
                        <a:lnTo>
                          <a:pt x="11372" y="459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2" name="Google Shape;7870;p82">
                    <a:extLst>
                      <a:ext uri="{FF2B5EF4-FFF2-40B4-BE49-F238E27FC236}">
                        <a16:creationId xmlns:a16="http://schemas.microsoft.com/office/drawing/2014/main" id="{30F22C50-74B8-41F0-81E9-513CA96DD66C}"/>
                      </a:ext>
                    </a:extLst>
                  </p:cNvPr>
                  <p:cNvSpPr/>
                  <p:nvPr/>
                </p:nvSpPr>
                <p:spPr>
                  <a:xfrm>
                    <a:off x="4033436" y="3490599"/>
                    <a:ext cx="132824" cy="49290"/>
                  </a:xfrm>
                  <a:custGeom>
                    <a:avLst/>
                    <a:gdLst/>
                    <a:ahLst/>
                    <a:cxnLst/>
                    <a:rect l="l" t="t" r="r" b="b"/>
                    <a:pathLst>
                      <a:path w="16888" h="6267" fill="none" extrusionOk="0">
                        <a:moveTo>
                          <a:pt x="1" y="6267"/>
                        </a:moveTo>
                        <a:lnTo>
                          <a:pt x="16888"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3" name="Google Shape;7871;p82">
                    <a:extLst>
                      <a:ext uri="{FF2B5EF4-FFF2-40B4-BE49-F238E27FC236}">
                        <a16:creationId xmlns:a16="http://schemas.microsoft.com/office/drawing/2014/main" id="{884C78C5-97A9-4E92-8484-D2C16ECBF07E}"/>
                      </a:ext>
                    </a:extLst>
                  </p:cNvPr>
                  <p:cNvSpPr/>
                  <p:nvPr/>
                </p:nvSpPr>
                <p:spPr>
                  <a:xfrm>
                    <a:off x="4166252" y="3490599"/>
                    <a:ext cx="73459" cy="95528"/>
                  </a:xfrm>
                  <a:custGeom>
                    <a:avLst/>
                    <a:gdLst/>
                    <a:ahLst/>
                    <a:cxnLst/>
                    <a:rect l="l" t="t" r="r" b="b"/>
                    <a:pathLst>
                      <a:path w="9340" h="12146" fill="none" extrusionOk="0">
                        <a:moveTo>
                          <a:pt x="1" y="0"/>
                        </a:moveTo>
                        <a:lnTo>
                          <a:pt x="9339" y="12146"/>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4" name="Google Shape;7872;p82">
                    <a:extLst>
                      <a:ext uri="{FF2B5EF4-FFF2-40B4-BE49-F238E27FC236}">
                        <a16:creationId xmlns:a16="http://schemas.microsoft.com/office/drawing/2014/main" id="{9BAD6D1E-B8D5-4126-BB04-C4D528C0CDF7}"/>
                      </a:ext>
                    </a:extLst>
                  </p:cNvPr>
                  <p:cNvSpPr/>
                  <p:nvPr/>
                </p:nvSpPr>
                <p:spPr>
                  <a:xfrm>
                    <a:off x="4027726" y="3539882"/>
                    <a:ext cx="211985" cy="39970"/>
                  </a:xfrm>
                  <a:custGeom>
                    <a:avLst/>
                    <a:gdLst/>
                    <a:ahLst/>
                    <a:cxnLst/>
                    <a:rect l="l" t="t" r="r" b="b"/>
                    <a:pathLst>
                      <a:path w="26953" h="5082" fill="none" extrusionOk="0">
                        <a:moveTo>
                          <a:pt x="26952" y="5081"/>
                        </a:moveTo>
                        <a:lnTo>
                          <a:pt x="1"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5" name="Google Shape;7873;p82">
                    <a:extLst>
                      <a:ext uri="{FF2B5EF4-FFF2-40B4-BE49-F238E27FC236}">
                        <a16:creationId xmlns:a16="http://schemas.microsoft.com/office/drawing/2014/main" id="{1BA438B5-2F9B-4AFE-A3DC-2606E72666B2}"/>
                      </a:ext>
                    </a:extLst>
                  </p:cNvPr>
                  <p:cNvSpPr/>
                  <p:nvPr/>
                </p:nvSpPr>
                <p:spPr>
                  <a:xfrm>
                    <a:off x="4027726" y="3539882"/>
                    <a:ext cx="99720" cy="174878"/>
                  </a:xfrm>
                  <a:custGeom>
                    <a:avLst/>
                    <a:gdLst/>
                    <a:ahLst/>
                    <a:cxnLst/>
                    <a:rect l="l" t="t" r="r" b="b"/>
                    <a:pathLst>
                      <a:path w="12679" h="22235" fill="none" extrusionOk="0">
                        <a:moveTo>
                          <a:pt x="1" y="1"/>
                        </a:moveTo>
                        <a:lnTo>
                          <a:pt x="12678" y="2223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6" name="Google Shape;7874;p82">
                    <a:extLst>
                      <a:ext uri="{FF2B5EF4-FFF2-40B4-BE49-F238E27FC236}">
                        <a16:creationId xmlns:a16="http://schemas.microsoft.com/office/drawing/2014/main" id="{5EAC14A3-25E7-4298-87DA-9F13D2772714}"/>
                      </a:ext>
                    </a:extLst>
                  </p:cNvPr>
                  <p:cNvSpPr/>
                  <p:nvPr/>
                </p:nvSpPr>
                <p:spPr>
                  <a:xfrm>
                    <a:off x="4027726" y="3539882"/>
                    <a:ext cx="159754" cy="111707"/>
                  </a:xfrm>
                  <a:custGeom>
                    <a:avLst/>
                    <a:gdLst/>
                    <a:ahLst/>
                    <a:cxnLst/>
                    <a:rect l="l" t="t" r="r" b="b"/>
                    <a:pathLst>
                      <a:path w="20312" h="14203" fill="none" extrusionOk="0">
                        <a:moveTo>
                          <a:pt x="1" y="1"/>
                        </a:moveTo>
                        <a:lnTo>
                          <a:pt x="20311" y="1420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7" name="Google Shape;7875;p82">
                    <a:extLst>
                      <a:ext uri="{FF2B5EF4-FFF2-40B4-BE49-F238E27FC236}">
                        <a16:creationId xmlns:a16="http://schemas.microsoft.com/office/drawing/2014/main" id="{2FFA7669-8A89-4BD5-B24B-00B455C8B5BF}"/>
                      </a:ext>
                    </a:extLst>
                  </p:cNvPr>
                  <p:cNvSpPr/>
                  <p:nvPr/>
                </p:nvSpPr>
                <p:spPr>
                  <a:xfrm>
                    <a:off x="4006702" y="3641584"/>
                    <a:ext cx="120743" cy="73176"/>
                  </a:xfrm>
                  <a:custGeom>
                    <a:avLst/>
                    <a:gdLst/>
                    <a:ahLst/>
                    <a:cxnLst/>
                    <a:rect l="l" t="t" r="r" b="b"/>
                    <a:pathLst>
                      <a:path w="15352" h="9304" fill="none" extrusionOk="0">
                        <a:moveTo>
                          <a:pt x="0" y="1"/>
                        </a:moveTo>
                        <a:lnTo>
                          <a:pt x="15351" y="9303"/>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8" name="Google Shape;7876;p82">
                    <a:extLst>
                      <a:ext uri="{FF2B5EF4-FFF2-40B4-BE49-F238E27FC236}">
                        <a16:creationId xmlns:a16="http://schemas.microsoft.com/office/drawing/2014/main" id="{EF954A70-4381-4C44-A746-31A027A46DF9}"/>
                      </a:ext>
                    </a:extLst>
                  </p:cNvPr>
                  <p:cNvSpPr/>
                  <p:nvPr/>
                </p:nvSpPr>
                <p:spPr>
                  <a:xfrm>
                    <a:off x="4006702" y="3641584"/>
                    <a:ext cx="39773" cy="140249"/>
                  </a:xfrm>
                  <a:custGeom>
                    <a:avLst/>
                    <a:gdLst/>
                    <a:ahLst/>
                    <a:cxnLst/>
                    <a:rect l="l" t="t" r="r" b="b"/>
                    <a:pathLst>
                      <a:path w="5057" h="17832" fill="none" extrusionOk="0">
                        <a:moveTo>
                          <a:pt x="5057" y="17832"/>
                        </a:moveTo>
                        <a:lnTo>
                          <a:pt x="0"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09" name="Google Shape;7877;p82">
                    <a:extLst>
                      <a:ext uri="{FF2B5EF4-FFF2-40B4-BE49-F238E27FC236}">
                        <a16:creationId xmlns:a16="http://schemas.microsoft.com/office/drawing/2014/main" id="{51C8C3D5-D309-403A-A182-1A90D95F20A2}"/>
                      </a:ext>
                    </a:extLst>
                  </p:cNvPr>
                  <p:cNvSpPr/>
                  <p:nvPr/>
                </p:nvSpPr>
                <p:spPr>
                  <a:xfrm>
                    <a:off x="3996423" y="3784585"/>
                    <a:ext cx="51862" cy="10280"/>
                  </a:xfrm>
                  <a:custGeom>
                    <a:avLst/>
                    <a:gdLst/>
                    <a:ahLst/>
                    <a:cxnLst/>
                    <a:rect l="l" t="t" r="r" b="b"/>
                    <a:pathLst>
                      <a:path w="6594" h="1307" fill="none" extrusionOk="0">
                        <a:moveTo>
                          <a:pt x="1" y="1307"/>
                        </a:moveTo>
                        <a:lnTo>
                          <a:pt x="6594"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10" name="Google Shape;7878;p82">
                    <a:extLst>
                      <a:ext uri="{FF2B5EF4-FFF2-40B4-BE49-F238E27FC236}">
                        <a16:creationId xmlns:a16="http://schemas.microsoft.com/office/drawing/2014/main" id="{C9033309-721F-4C5C-A45E-FE88DADA67EC}"/>
                      </a:ext>
                    </a:extLst>
                  </p:cNvPr>
                  <p:cNvSpPr/>
                  <p:nvPr/>
                </p:nvSpPr>
                <p:spPr>
                  <a:xfrm>
                    <a:off x="4048277" y="3784585"/>
                    <a:ext cx="47583" cy="68890"/>
                  </a:xfrm>
                  <a:custGeom>
                    <a:avLst/>
                    <a:gdLst/>
                    <a:ahLst/>
                    <a:cxnLst/>
                    <a:rect l="l" t="t" r="r" b="b"/>
                    <a:pathLst>
                      <a:path w="6050" h="8759" fill="none" extrusionOk="0">
                        <a:moveTo>
                          <a:pt x="1" y="0"/>
                        </a:moveTo>
                        <a:lnTo>
                          <a:pt x="6049" y="8758"/>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11" name="Google Shape;7879;p82">
                    <a:extLst>
                      <a:ext uri="{FF2B5EF4-FFF2-40B4-BE49-F238E27FC236}">
                        <a16:creationId xmlns:a16="http://schemas.microsoft.com/office/drawing/2014/main" id="{FE7F71DB-6B43-4619-BD99-410C2027C6A1}"/>
                      </a:ext>
                    </a:extLst>
                  </p:cNvPr>
                  <p:cNvSpPr/>
                  <p:nvPr/>
                </p:nvSpPr>
                <p:spPr>
                  <a:xfrm>
                    <a:off x="4095947" y="3788392"/>
                    <a:ext cx="10280" cy="64894"/>
                  </a:xfrm>
                  <a:custGeom>
                    <a:avLst/>
                    <a:gdLst/>
                    <a:ahLst/>
                    <a:cxnLst/>
                    <a:rect l="l" t="t" r="r" b="b"/>
                    <a:pathLst>
                      <a:path w="1307" h="8251" fill="none" extrusionOk="0">
                        <a:moveTo>
                          <a:pt x="0" y="8250"/>
                        </a:moveTo>
                        <a:lnTo>
                          <a:pt x="1307" y="0"/>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12" name="Google Shape;7880;p82">
                    <a:extLst>
                      <a:ext uri="{FF2B5EF4-FFF2-40B4-BE49-F238E27FC236}">
                        <a16:creationId xmlns:a16="http://schemas.microsoft.com/office/drawing/2014/main" id="{A1508195-0AD5-414F-B7C9-609FC6946BEA}"/>
                      </a:ext>
                    </a:extLst>
                  </p:cNvPr>
                  <p:cNvSpPr/>
                  <p:nvPr/>
                </p:nvSpPr>
                <p:spPr>
                  <a:xfrm>
                    <a:off x="4095852" y="3853467"/>
                    <a:ext cx="45672" cy="15895"/>
                  </a:xfrm>
                  <a:custGeom>
                    <a:avLst/>
                    <a:gdLst/>
                    <a:ahLst/>
                    <a:cxnLst/>
                    <a:rect l="l" t="t" r="r" b="b"/>
                    <a:pathLst>
                      <a:path w="5807" h="2021" fill="none" extrusionOk="0">
                        <a:moveTo>
                          <a:pt x="0" y="0"/>
                        </a:moveTo>
                        <a:lnTo>
                          <a:pt x="5807" y="202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13" name="Google Shape;7881;p82">
                    <a:extLst>
                      <a:ext uri="{FF2B5EF4-FFF2-40B4-BE49-F238E27FC236}">
                        <a16:creationId xmlns:a16="http://schemas.microsoft.com/office/drawing/2014/main" id="{FBC41056-1A9E-4E8E-93D6-5B92C877AB20}"/>
                      </a:ext>
                    </a:extLst>
                  </p:cNvPr>
                  <p:cNvSpPr/>
                  <p:nvPr/>
                </p:nvSpPr>
                <p:spPr>
                  <a:xfrm>
                    <a:off x="4138567" y="3868308"/>
                    <a:ext cx="16469" cy="101710"/>
                  </a:xfrm>
                  <a:custGeom>
                    <a:avLst/>
                    <a:gdLst/>
                    <a:ahLst/>
                    <a:cxnLst/>
                    <a:rect l="l" t="t" r="r" b="b"/>
                    <a:pathLst>
                      <a:path w="2094" h="12932" fill="none" extrusionOk="0">
                        <a:moveTo>
                          <a:pt x="1" y="1"/>
                        </a:moveTo>
                        <a:lnTo>
                          <a:pt x="2093" y="1293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14" name="Google Shape;7882;p82">
                    <a:extLst>
                      <a:ext uri="{FF2B5EF4-FFF2-40B4-BE49-F238E27FC236}">
                        <a16:creationId xmlns:a16="http://schemas.microsoft.com/office/drawing/2014/main" id="{63838C13-D988-4AFE-ABE3-9FD71FA52F67}"/>
                      </a:ext>
                    </a:extLst>
                  </p:cNvPr>
                  <p:cNvSpPr/>
                  <p:nvPr/>
                </p:nvSpPr>
                <p:spPr>
                  <a:xfrm>
                    <a:off x="3875601" y="3592876"/>
                    <a:ext cx="131110" cy="48716"/>
                  </a:xfrm>
                  <a:custGeom>
                    <a:avLst/>
                    <a:gdLst/>
                    <a:ahLst/>
                    <a:cxnLst/>
                    <a:rect l="l" t="t" r="r" b="b"/>
                    <a:pathLst>
                      <a:path w="16670" h="6194" fill="none" extrusionOk="0">
                        <a:moveTo>
                          <a:pt x="0" y="0"/>
                        </a:moveTo>
                        <a:lnTo>
                          <a:pt x="16669" y="6194"/>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15" name="Google Shape;7883;p82">
                    <a:extLst>
                      <a:ext uri="{FF2B5EF4-FFF2-40B4-BE49-F238E27FC236}">
                        <a16:creationId xmlns:a16="http://schemas.microsoft.com/office/drawing/2014/main" id="{C4172EFC-16F0-4CDE-90DB-3F707F256E2F}"/>
                      </a:ext>
                    </a:extLst>
                  </p:cNvPr>
                  <p:cNvSpPr/>
                  <p:nvPr/>
                </p:nvSpPr>
                <p:spPr>
                  <a:xfrm>
                    <a:off x="4164828" y="3394410"/>
                    <a:ext cx="26458" cy="93153"/>
                  </a:xfrm>
                  <a:custGeom>
                    <a:avLst/>
                    <a:gdLst/>
                    <a:ahLst/>
                    <a:cxnLst/>
                    <a:rect l="l" t="t" r="r" b="b"/>
                    <a:pathLst>
                      <a:path w="3364" h="11844" fill="none" extrusionOk="0">
                        <a:moveTo>
                          <a:pt x="0" y="11843"/>
                        </a:moveTo>
                        <a:lnTo>
                          <a:pt x="3363" y="1"/>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216" name="Google Shape;7884;p82">
                    <a:extLst>
                      <a:ext uri="{FF2B5EF4-FFF2-40B4-BE49-F238E27FC236}">
                        <a16:creationId xmlns:a16="http://schemas.microsoft.com/office/drawing/2014/main" id="{E4B9F1F6-0CAD-4D7C-86C5-1017FE5F9DEA}"/>
                      </a:ext>
                    </a:extLst>
                  </p:cNvPr>
                  <p:cNvSpPr/>
                  <p:nvPr/>
                </p:nvSpPr>
                <p:spPr>
                  <a:xfrm>
                    <a:off x="4191278" y="3394410"/>
                    <a:ext cx="86586" cy="52719"/>
                  </a:xfrm>
                  <a:custGeom>
                    <a:avLst/>
                    <a:gdLst/>
                    <a:ahLst/>
                    <a:cxnLst/>
                    <a:rect l="l" t="t" r="r" b="b"/>
                    <a:pathLst>
                      <a:path w="11009" h="6703" fill="none" extrusionOk="0">
                        <a:moveTo>
                          <a:pt x="0" y="1"/>
                        </a:moveTo>
                        <a:lnTo>
                          <a:pt x="11008" y="6702"/>
                        </a:lnTo>
                      </a:path>
                    </a:pathLst>
                  </a:custGeom>
                  <a:noFill/>
                  <a:ln w="1825" cap="flat" cmpd="sng">
                    <a:solidFill>
                      <a:srgbClr val="A5B7C5"/>
                    </a:solidFill>
                    <a:prstDash val="solid"/>
                    <a:miter lim="1209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0" name="Google Shape;7885;p82">
                  <a:extLst>
                    <a:ext uri="{FF2B5EF4-FFF2-40B4-BE49-F238E27FC236}">
                      <a16:creationId xmlns:a16="http://schemas.microsoft.com/office/drawing/2014/main" id="{1D253ACF-C8DF-41F1-A4ED-EF635D68A8D1}"/>
                    </a:ext>
                  </a:extLst>
                </p:cNvPr>
                <p:cNvGrpSpPr/>
                <p:nvPr/>
              </p:nvGrpSpPr>
              <p:grpSpPr>
                <a:xfrm>
                  <a:off x="4180904" y="4251758"/>
                  <a:ext cx="37783" cy="32420"/>
                  <a:chOff x="4180904" y="4251758"/>
                  <a:chExt cx="37783" cy="32420"/>
                </a:xfrm>
              </p:grpSpPr>
              <p:sp>
                <p:nvSpPr>
                  <p:cNvPr id="159" name="Google Shape;7886;p82">
                    <a:extLst>
                      <a:ext uri="{FF2B5EF4-FFF2-40B4-BE49-F238E27FC236}">
                        <a16:creationId xmlns:a16="http://schemas.microsoft.com/office/drawing/2014/main" id="{844E0836-C645-476F-B364-95B769F9320E}"/>
                      </a:ext>
                    </a:extLst>
                  </p:cNvPr>
                  <p:cNvSpPr/>
                  <p:nvPr/>
                </p:nvSpPr>
                <p:spPr>
                  <a:xfrm>
                    <a:off x="4180904" y="4251758"/>
                    <a:ext cx="37783" cy="32420"/>
                  </a:xfrm>
                  <a:custGeom>
                    <a:avLst/>
                    <a:gdLst/>
                    <a:ahLst/>
                    <a:cxnLst/>
                    <a:rect l="l" t="t" r="r" b="b"/>
                    <a:pathLst>
                      <a:path w="4804" h="4122" extrusionOk="0">
                        <a:moveTo>
                          <a:pt x="2738" y="0"/>
                        </a:moveTo>
                        <a:cubicBezTo>
                          <a:pt x="2231" y="0"/>
                          <a:pt x="1715" y="190"/>
                          <a:pt x="1295" y="613"/>
                        </a:cubicBezTo>
                        <a:cubicBezTo>
                          <a:pt x="1" y="1908"/>
                          <a:pt x="920" y="4121"/>
                          <a:pt x="2759" y="4121"/>
                        </a:cubicBezTo>
                        <a:cubicBezTo>
                          <a:pt x="3884" y="4109"/>
                          <a:pt x="4803" y="3190"/>
                          <a:pt x="4803" y="2065"/>
                        </a:cubicBezTo>
                        <a:cubicBezTo>
                          <a:pt x="4803" y="823"/>
                          <a:pt x="3792" y="0"/>
                          <a:pt x="273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60" name="Google Shape;7887;p82">
                    <a:extLst>
                      <a:ext uri="{FF2B5EF4-FFF2-40B4-BE49-F238E27FC236}">
                        <a16:creationId xmlns:a16="http://schemas.microsoft.com/office/drawing/2014/main" id="{80FDC4E8-821A-4A43-8B4D-DEC12993C83D}"/>
                      </a:ext>
                    </a:extLst>
                  </p:cNvPr>
                  <p:cNvSpPr/>
                  <p:nvPr/>
                </p:nvSpPr>
                <p:spPr>
                  <a:xfrm>
                    <a:off x="4196037" y="4261432"/>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1" name="Google Shape;7888;p82">
                  <a:extLst>
                    <a:ext uri="{FF2B5EF4-FFF2-40B4-BE49-F238E27FC236}">
                      <a16:creationId xmlns:a16="http://schemas.microsoft.com/office/drawing/2014/main" id="{516418B2-A32E-49D6-BC45-DB1ECB8E9A43}"/>
                    </a:ext>
                  </a:extLst>
                </p:cNvPr>
                <p:cNvGrpSpPr/>
                <p:nvPr/>
              </p:nvGrpSpPr>
              <p:grpSpPr>
                <a:xfrm>
                  <a:off x="4201644" y="4081324"/>
                  <a:ext cx="37783" cy="32364"/>
                  <a:chOff x="4201644" y="4081324"/>
                  <a:chExt cx="37783" cy="32364"/>
                </a:xfrm>
              </p:grpSpPr>
              <p:sp>
                <p:nvSpPr>
                  <p:cNvPr id="157" name="Google Shape;7889;p82">
                    <a:extLst>
                      <a:ext uri="{FF2B5EF4-FFF2-40B4-BE49-F238E27FC236}">
                        <a16:creationId xmlns:a16="http://schemas.microsoft.com/office/drawing/2014/main" id="{8A6644A2-11B5-4105-A439-98A4798C890D}"/>
                      </a:ext>
                    </a:extLst>
                  </p:cNvPr>
                  <p:cNvSpPr/>
                  <p:nvPr/>
                </p:nvSpPr>
                <p:spPr>
                  <a:xfrm>
                    <a:off x="4201644" y="4081324"/>
                    <a:ext cx="37783" cy="32364"/>
                  </a:xfrm>
                  <a:custGeom>
                    <a:avLst/>
                    <a:gdLst/>
                    <a:ahLst/>
                    <a:cxnLst/>
                    <a:rect l="l" t="t" r="r" b="b"/>
                    <a:pathLst>
                      <a:path w="4804" h="4115" extrusionOk="0">
                        <a:moveTo>
                          <a:pt x="2732" y="1"/>
                        </a:moveTo>
                        <a:cubicBezTo>
                          <a:pt x="2228" y="1"/>
                          <a:pt x="1713" y="188"/>
                          <a:pt x="1295" y="606"/>
                        </a:cubicBezTo>
                        <a:cubicBezTo>
                          <a:pt x="1" y="1900"/>
                          <a:pt x="920" y="4114"/>
                          <a:pt x="2747"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58" name="Google Shape;7890;p82">
                    <a:extLst>
                      <a:ext uri="{FF2B5EF4-FFF2-40B4-BE49-F238E27FC236}">
                        <a16:creationId xmlns:a16="http://schemas.microsoft.com/office/drawing/2014/main" id="{60004918-84D7-4CC3-A9FA-A21079432644}"/>
                      </a:ext>
                    </a:extLst>
                  </p:cNvPr>
                  <p:cNvSpPr/>
                  <p:nvPr/>
                </p:nvSpPr>
                <p:spPr>
                  <a:xfrm>
                    <a:off x="4214582" y="4091037"/>
                    <a:ext cx="15235" cy="13040"/>
                  </a:xfrm>
                  <a:custGeom>
                    <a:avLst/>
                    <a:gdLst/>
                    <a:ahLst/>
                    <a:cxnLst/>
                    <a:rect l="l" t="t" r="r" b="b"/>
                    <a:pathLst>
                      <a:path w="1937" h="1658" extrusionOk="0">
                        <a:moveTo>
                          <a:pt x="1102" y="0"/>
                        </a:moveTo>
                        <a:cubicBezTo>
                          <a:pt x="364" y="0"/>
                          <a:pt x="1" y="883"/>
                          <a:pt x="521" y="1415"/>
                        </a:cubicBezTo>
                        <a:cubicBezTo>
                          <a:pt x="688" y="1582"/>
                          <a:pt x="894" y="1657"/>
                          <a:pt x="1096" y="1657"/>
                        </a:cubicBezTo>
                        <a:cubicBezTo>
                          <a:pt x="1524" y="1657"/>
                          <a:pt x="1936" y="1323"/>
                          <a:pt x="1936" y="823"/>
                        </a:cubicBezTo>
                        <a:cubicBezTo>
                          <a:pt x="1936" y="363"/>
                          <a:pt x="1561" y="0"/>
                          <a:pt x="1102"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2" name="Google Shape;7891;p82">
                  <a:extLst>
                    <a:ext uri="{FF2B5EF4-FFF2-40B4-BE49-F238E27FC236}">
                      <a16:creationId xmlns:a16="http://schemas.microsoft.com/office/drawing/2014/main" id="{76037A3C-6EB0-49BB-84F2-BB934EBE46F9}"/>
                    </a:ext>
                  </a:extLst>
                </p:cNvPr>
                <p:cNvGrpSpPr/>
                <p:nvPr/>
              </p:nvGrpSpPr>
              <p:grpSpPr>
                <a:xfrm>
                  <a:off x="4284416" y="3887428"/>
                  <a:ext cx="37783" cy="32451"/>
                  <a:chOff x="4284416" y="3887428"/>
                  <a:chExt cx="37783" cy="32451"/>
                </a:xfrm>
              </p:grpSpPr>
              <p:sp>
                <p:nvSpPr>
                  <p:cNvPr id="155" name="Google Shape;7892;p82">
                    <a:extLst>
                      <a:ext uri="{FF2B5EF4-FFF2-40B4-BE49-F238E27FC236}">
                        <a16:creationId xmlns:a16="http://schemas.microsoft.com/office/drawing/2014/main" id="{25F5C072-83BC-469C-82C3-61CACC16E330}"/>
                      </a:ext>
                    </a:extLst>
                  </p:cNvPr>
                  <p:cNvSpPr/>
                  <p:nvPr/>
                </p:nvSpPr>
                <p:spPr>
                  <a:xfrm>
                    <a:off x="4284416" y="3887428"/>
                    <a:ext cx="37783" cy="32451"/>
                  </a:xfrm>
                  <a:custGeom>
                    <a:avLst/>
                    <a:gdLst/>
                    <a:ahLst/>
                    <a:cxnLst/>
                    <a:rect l="l" t="t" r="r" b="b"/>
                    <a:pathLst>
                      <a:path w="4804" h="4126" extrusionOk="0">
                        <a:moveTo>
                          <a:pt x="2731" y="1"/>
                        </a:moveTo>
                        <a:cubicBezTo>
                          <a:pt x="2227" y="1"/>
                          <a:pt x="1713" y="188"/>
                          <a:pt x="1295" y="606"/>
                        </a:cubicBezTo>
                        <a:cubicBezTo>
                          <a:pt x="1" y="1900"/>
                          <a:pt x="920" y="4126"/>
                          <a:pt x="2747" y="4126"/>
                        </a:cubicBezTo>
                        <a:cubicBezTo>
                          <a:pt x="3884" y="4114"/>
                          <a:pt x="4803" y="3195"/>
                          <a:pt x="4803" y="2070"/>
                        </a:cubicBezTo>
                        <a:cubicBezTo>
                          <a:pt x="4803" y="824"/>
                          <a:pt x="3788" y="1"/>
                          <a:pt x="2731"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56" name="Google Shape;7893;p82">
                    <a:extLst>
                      <a:ext uri="{FF2B5EF4-FFF2-40B4-BE49-F238E27FC236}">
                        <a16:creationId xmlns:a16="http://schemas.microsoft.com/office/drawing/2014/main" id="{FDE95E60-27E2-4679-8B9A-2BD4B045B4A9}"/>
                      </a:ext>
                    </a:extLst>
                  </p:cNvPr>
                  <p:cNvSpPr/>
                  <p:nvPr/>
                </p:nvSpPr>
                <p:spPr>
                  <a:xfrm>
                    <a:off x="4299548" y="3897039"/>
                    <a:ext cx="13040" cy="13048"/>
                  </a:xfrm>
                  <a:custGeom>
                    <a:avLst/>
                    <a:gdLst/>
                    <a:ahLst/>
                    <a:cxnLst/>
                    <a:rect l="l" t="t" r="r" b="b"/>
                    <a:pathLst>
                      <a:path w="1658" h="1659" extrusionOk="0">
                        <a:moveTo>
                          <a:pt x="823" y="1"/>
                        </a:moveTo>
                        <a:cubicBezTo>
                          <a:pt x="363" y="1"/>
                          <a:pt x="0" y="376"/>
                          <a:pt x="0" y="835"/>
                        </a:cubicBezTo>
                        <a:cubicBezTo>
                          <a:pt x="0"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3" name="Google Shape;7894;p82">
                  <a:extLst>
                    <a:ext uri="{FF2B5EF4-FFF2-40B4-BE49-F238E27FC236}">
                      <a16:creationId xmlns:a16="http://schemas.microsoft.com/office/drawing/2014/main" id="{1DE57D67-71C9-4628-A143-413204B1DEA8}"/>
                    </a:ext>
                  </a:extLst>
                </p:cNvPr>
                <p:cNvGrpSpPr/>
                <p:nvPr/>
              </p:nvGrpSpPr>
              <p:grpSpPr>
                <a:xfrm>
                  <a:off x="4223721" y="3860404"/>
                  <a:ext cx="37870" cy="32364"/>
                  <a:chOff x="4223721" y="3860404"/>
                  <a:chExt cx="37870" cy="32364"/>
                </a:xfrm>
              </p:grpSpPr>
              <p:sp>
                <p:nvSpPr>
                  <p:cNvPr id="151" name="Google Shape;7895;p82">
                    <a:extLst>
                      <a:ext uri="{FF2B5EF4-FFF2-40B4-BE49-F238E27FC236}">
                        <a16:creationId xmlns:a16="http://schemas.microsoft.com/office/drawing/2014/main" id="{B13B4173-C276-4266-ACCA-3F863B805D7B}"/>
                      </a:ext>
                    </a:extLst>
                  </p:cNvPr>
                  <p:cNvSpPr/>
                  <p:nvPr/>
                </p:nvSpPr>
                <p:spPr>
                  <a:xfrm>
                    <a:off x="4223721" y="3860404"/>
                    <a:ext cx="37870" cy="32364"/>
                  </a:xfrm>
                  <a:custGeom>
                    <a:avLst/>
                    <a:gdLst/>
                    <a:ahLst/>
                    <a:cxnLst/>
                    <a:rect l="l" t="t" r="r" b="b"/>
                    <a:pathLst>
                      <a:path w="4815" h="4115" extrusionOk="0">
                        <a:moveTo>
                          <a:pt x="2735" y="1"/>
                        </a:moveTo>
                        <a:cubicBezTo>
                          <a:pt x="2228" y="1"/>
                          <a:pt x="1713" y="188"/>
                          <a:pt x="1295" y="606"/>
                        </a:cubicBezTo>
                        <a:cubicBezTo>
                          <a:pt x="0" y="1901"/>
                          <a:pt x="920" y="4114"/>
                          <a:pt x="2758" y="4114"/>
                        </a:cubicBezTo>
                        <a:cubicBezTo>
                          <a:pt x="3883" y="4114"/>
                          <a:pt x="4803" y="3195"/>
                          <a:pt x="4815" y="2058"/>
                        </a:cubicBezTo>
                        <a:cubicBezTo>
                          <a:pt x="4815" y="822"/>
                          <a:pt x="3795" y="1"/>
                          <a:pt x="273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52" name="Google Shape;7896;p82">
                    <a:extLst>
                      <a:ext uri="{FF2B5EF4-FFF2-40B4-BE49-F238E27FC236}">
                        <a16:creationId xmlns:a16="http://schemas.microsoft.com/office/drawing/2014/main" id="{5AA6900B-9BF9-4483-8072-EBA845EA3C65}"/>
                      </a:ext>
                    </a:extLst>
                  </p:cNvPr>
                  <p:cNvSpPr/>
                  <p:nvPr/>
                </p:nvSpPr>
                <p:spPr>
                  <a:xfrm>
                    <a:off x="4238846" y="3870117"/>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83" y="1658"/>
                          <a:pt x="1658" y="1283"/>
                          <a:pt x="1658" y="823"/>
                        </a:cubicBezTo>
                        <a:cubicBezTo>
                          <a:pt x="1658" y="363"/>
                          <a:pt x="1283"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4" name="Google Shape;7897;p82">
                  <a:extLst>
                    <a:ext uri="{FF2B5EF4-FFF2-40B4-BE49-F238E27FC236}">
                      <a16:creationId xmlns:a16="http://schemas.microsoft.com/office/drawing/2014/main" id="{6C1CCCDD-2B65-488E-83CC-68AEEDEF3925}"/>
                    </a:ext>
                  </a:extLst>
                </p:cNvPr>
                <p:cNvGrpSpPr/>
                <p:nvPr/>
              </p:nvGrpSpPr>
              <p:grpSpPr>
                <a:xfrm>
                  <a:off x="4104889" y="3699242"/>
                  <a:ext cx="37776" cy="32357"/>
                  <a:chOff x="4104889" y="3699242"/>
                  <a:chExt cx="37776" cy="32357"/>
                </a:xfrm>
              </p:grpSpPr>
              <p:sp>
                <p:nvSpPr>
                  <p:cNvPr id="149" name="Google Shape;7898;p82">
                    <a:extLst>
                      <a:ext uri="{FF2B5EF4-FFF2-40B4-BE49-F238E27FC236}">
                        <a16:creationId xmlns:a16="http://schemas.microsoft.com/office/drawing/2014/main" id="{4101AC9B-E114-4B7F-AB25-4EBA8E73C181}"/>
                      </a:ext>
                    </a:extLst>
                  </p:cNvPr>
                  <p:cNvSpPr/>
                  <p:nvPr/>
                </p:nvSpPr>
                <p:spPr>
                  <a:xfrm>
                    <a:off x="4104889" y="3699242"/>
                    <a:ext cx="37776" cy="32357"/>
                  </a:xfrm>
                  <a:custGeom>
                    <a:avLst/>
                    <a:gdLst/>
                    <a:ahLst/>
                    <a:cxnLst/>
                    <a:rect l="l" t="t" r="r" b="b"/>
                    <a:pathLst>
                      <a:path w="4803" h="4114" extrusionOk="0">
                        <a:moveTo>
                          <a:pt x="2730" y="0"/>
                        </a:moveTo>
                        <a:cubicBezTo>
                          <a:pt x="2226" y="0"/>
                          <a:pt x="1712" y="188"/>
                          <a:pt x="1295" y="605"/>
                        </a:cubicBezTo>
                        <a:cubicBezTo>
                          <a:pt x="0" y="1900"/>
                          <a:pt x="920" y="4114"/>
                          <a:pt x="2746" y="4114"/>
                        </a:cubicBezTo>
                        <a:cubicBezTo>
                          <a:pt x="3883" y="4114"/>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50" name="Google Shape;7899;p82">
                    <a:extLst>
                      <a:ext uri="{FF2B5EF4-FFF2-40B4-BE49-F238E27FC236}">
                        <a16:creationId xmlns:a16="http://schemas.microsoft.com/office/drawing/2014/main" id="{61488EEE-8F98-4C98-BE18-6A7209A1B91D}"/>
                      </a:ext>
                    </a:extLst>
                  </p:cNvPr>
                  <p:cNvSpPr/>
                  <p:nvPr/>
                </p:nvSpPr>
                <p:spPr>
                  <a:xfrm>
                    <a:off x="4120013" y="3708948"/>
                    <a:ext cx="13040" cy="13040"/>
                  </a:xfrm>
                  <a:custGeom>
                    <a:avLst/>
                    <a:gdLst/>
                    <a:ahLst/>
                    <a:cxnLst/>
                    <a:rect l="l" t="t" r="r" b="b"/>
                    <a:pathLst>
                      <a:path w="1658" h="1658" extrusionOk="0">
                        <a:moveTo>
                          <a:pt x="823" y="0"/>
                        </a:moveTo>
                        <a:cubicBezTo>
                          <a:pt x="376" y="0"/>
                          <a:pt x="1" y="375"/>
                          <a:pt x="1" y="823"/>
                        </a:cubicBezTo>
                        <a:cubicBezTo>
                          <a:pt x="1" y="1283"/>
                          <a:pt x="376" y="1658"/>
                          <a:pt x="823" y="1658"/>
                        </a:cubicBezTo>
                        <a:cubicBezTo>
                          <a:pt x="1283" y="1658"/>
                          <a:pt x="1658" y="1283"/>
                          <a:pt x="1658" y="823"/>
                        </a:cubicBezTo>
                        <a:cubicBezTo>
                          <a:pt x="1658" y="375"/>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5" name="Google Shape;7900;p82">
                  <a:extLst>
                    <a:ext uri="{FF2B5EF4-FFF2-40B4-BE49-F238E27FC236}">
                      <a16:creationId xmlns:a16="http://schemas.microsoft.com/office/drawing/2014/main" id="{5667E91D-D366-4EC0-9083-109839CD937D}"/>
                    </a:ext>
                  </a:extLst>
                </p:cNvPr>
                <p:cNvGrpSpPr/>
                <p:nvPr/>
              </p:nvGrpSpPr>
              <p:grpSpPr>
                <a:xfrm>
                  <a:off x="4143608" y="3475121"/>
                  <a:ext cx="37878" cy="32420"/>
                  <a:chOff x="4143608" y="3475121"/>
                  <a:chExt cx="37878" cy="32420"/>
                </a:xfrm>
              </p:grpSpPr>
              <p:sp>
                <p:nvSpPr>
                  <p:cNvPr id="147" name="Google Shape;7901;p82">
                    <a:extLst>
                      <a:ext uri="{FF2B5EF4-FFF2-40B4-BE49-F238E27FC236}">
                        <a16:creationId xmlns:a16="http://schemas.microsoft.com/office/drawing/2014/main" id="{C802142C-0EA5-449E-8CE3-27D0D22C70CD}"/>
                      </a:ext>
                    </a:extLst>
                  </p:cNvPr>
                  <p:cNvSpPr/>
                  <p:nvPr/>
                </p:nvSpPr>
                <p:spPr>
                  <a:xfrm>
                    <a:off x="4143608" y="3475121"/>
                    <a:ext cx="37878" cy="32420"/>
                  </a:xfrm>
                  <a:custGeom>
                    <a:avLst/>
                    <a:gdLst/>
                    <a:ahLst/>
                    <a:cxnLst/>
                    <a:rect l="l" t="t" r="r" b="b"/>
                    <a:pathLst>
                      <a:path w="4816" h="4122" extrusionOk="0">
                        <a:moveTo>
                          <a:pt x="2750" y="0"/>
                        </a:moveTo>
                        <a:cubicBezTo>
                          <a:pt x="2244" y="0"/>
                          <a:pt x="1727" y="190"/>
                          <a:pt x="1307" y="614"/>
                        </a:cubicBezTo>
                        <a:cubicBezTo>
                          <a:pt x="1" y="1908"/>
                          <a:pt x="920" y="4122"/>
                          <a:pt x="2759" y="4122"/>
                        </a:cubicBezTo>
                        <a:cubicBezTo>
                          <a:pt x="3896" y="4122"/>
                          <a:pt x="4815" y="3202"/>
                          <a:pt x="4815" y="2065"/>
                        </a:cubicBezTo>
                        <a:cubicBezTo>
                          <a:pt x="4815" y="823"/>
                          <a:pt x="3805" y="0"/>
                          <a:pt x="275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48" name="Google Shape;7902;p82">
                    <a:extLst>
                      <a:ext uri="{FF2B5EF4-FFF2-40B4-BE49-F238E27FC236}">
                        <a16:creationId xmlns:a16="http://schemas.microsoft.com/office/drawing/2014/main" id="{C161CF53-B204-4C5C-96B2-F99BF3EB0B18}"/>
                      </a:ext>
                    </a:extLst>
                  </p:cNvPr>
                  <p:cNvSpPr/>
                  <p:nvPr/>
                </p:nvSpPr>
                <p:spPr>
                  <a:xfrm>
                    <a:off x="4158741" y="3484795"/>
                    <a:ext cx="13040" cy="13040"/>
                  </a:xfrm>
                  <a:custGeom>
                    <a:avLst/>
                    <a:gdLst/>
                    <a:ahLst/>
                    <a:cxnLst/>
                    <a:rect l="l" t="t" r="r" b="b"/>
                    <a:pathLst>
                      <a:path w="1658" h="1658" extrusionOk="0">
                        <a:moveTo>
                          <a:pt x="835" y="1"/>
                        </a:moveTo>
                        <a:cubicBezTo>
                          <a:pt x="375" y="1"/>
                          <a:pt x="0" y="376"/>
                          <a:pt x="0" y="835"/>
                        </a:cubicBezTo>
                        <a:cubicBezTo>
                          <a:pt x="0" y="1295"/>
                          <a:pt x="375" y="1658"/>
                          <a:pt x="835" y="1658"/>
                        </a:cubicBezTo>
                        <a:cubicBezTo>
                          <a:pt x="1294" y="1658"/>
                          <a:pt x="1657" y="1295"/>
                          <a:pt x="1657" y="835"/>
                        </a:cubicBezTo>
                        <a:cubicBezTo>
                          <a:pt x="1657" y="376"/>
                          <a:pt x="1294"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6" name="Google Shape;7903;p82">
                  <a:extLst>
                    <a:ext uri="{FF2B5EF4-FFF2-40B4-BE49-F238E27FC236}">
                      <a16:creationId xmlns:a16="http://schemas.microsoft.com/office/drawing/2014/main" id="{9EB6541C-C207-44CB-A853-951CE31D8820}"/>
                    </a:ext>
                  </a:extLst>
                </p:cNvPr>
                <p:cNvGrpSpPr/>
                <p:nvPr/>
              </p:nvGrpSpPr>
              <p:grpSpPr>
                <a:xfrm>
                  <a:off x="4217248" y="3570893"/>
                  <a:ext cx="37776" cy="32364"/>
                  <a:chOff x="4217248" y="3570893"/>
                  <a:chExt cx="37776" cy="32364"/>
                </a:xfrm>
              </p:grpSpPr>
              <p:sp>
                <p:nvSpPr>
                  <p:cNvPr id="143" name="Google Shape;7904;p82">
                    <a:extLst>
                      <a:ext uri="{FF2B5EF4-FFF2-40B4-BE49-F238E27FC236}">
                        <a16:creationId xmlns:a16="http://schemas.microsoft.com/office/drawing/2014/main" id="{27887B2D-3075-4E38-BBF8-1FE5E8EA63E3}"/>
                      </a:ext>
                    </a:extLst>
                  </p:cNvPr>
                  <p:cNvSpPr/>
                  <p:nvPr/>
                </p:nvSpPr>
                <p:spPr>
                  <a:xfrm>
                    <a:off x="4217248" y="3570893"/>
                    <a:ext cx="37776" cy="32364"/>
                  </a:xfrm>
                  <a:custGeom>
                    <a:avLst/>
                    <a:gdLst/>
                    <a:ahLst/>
                    <a:cxnLst/>
                    <a:rect l="l" t="t" r="r" b="b"/>
                    <a:pathLst>
                      <a:path w="4803" h="4115" extrusionOk="0">
                        <a:moveTo>
                          <a:pt x="2732" y="1"/>
                        </a:moveTo>
                        <a:cubicBezTo>
                          <a:pt x="2228" y="1"/>
                          <a:pt x="1713" y="188"/>
                          <a:pt x="1295" y="606"/>
                        </a:cubicBezTo>
                        <a:cubicBezTo>
                          <a:pt x="1" y="1900"/>
                          <a:pt x="920" y="4114"/>
                          <a:pt x="2759" y="4114"/>
                        </a:cubicBezTo>
                        <a:cubicBezTo>
                          <a:pt x="3884"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44" name="Google Shape;7905;p82">
                    <a:extLst>
                      <a:ext uri="{FF2B5EF4-FFF2-40B4-BE49-F238E27FC236}">
                        <a16:creationId xmlns:a16="http://schemas.microsoft.com/office/drawing/2014/main" id="{65635F2C-7886-4BBA-91C4-23D492146FA0}"/>
                      </a:ext>
                    </a:extLst>
                  </p:cNvPr>
                  <p:cNvSpPr/>
                  <p:nvPr/>
                </p:nvSpPr>
                <p:spPr>
                  <a:xfrm>
                    <a:off x="4232373" y="3580599"/>
                    <a:ext cx="13048" cy="13048"/>
                  </a:xfrm>
                  <a:custGeom>
                    <a:avLst/>
                    <a:gdLst/>
                    <a:ahLst/>
                    <a:cxnLst/>
                    <a:rect l="l" t="t" r="r" b="b"/>
                    <a:pathLst>
                      <a:path w="1659" h="1659" extrusionOk="0">
                        <a:moveTo>
                          <a:pt x="824" y="1"/>
                        </a:moveTo>
                        <a:cubicBezTo>
                          <a:pt x="364" y="1"/>
                          <a:pt x="1" y="376"/>
                          <a:pt x="1" y="824"/>
                        </a:cubicBezTo>
                        <a:cubicBezTo>
                          <a:pt x="1" y="1283"/>
                          <a:pt x="364" y="1658"/>
                          <a:pt x="824" y="1658"/>
                        </a:cubicBezTo>
                        <a:cubicBezTo>
                          <a:pt x="1283" y="1658"/>
                          <a:pt x="1658" y="1283"/>
                          <a:pt x="1658" y="824"/>
                        </a:cubicBezTo>
                        <a:cubicBezTo>
                          <a:pt x="1658" y="376"/>
                          <a:pt x="1283" y="1"/>
                          <a:pt x="82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7" name="Google Shape;7906;p82">
                  <a:extLst>
                    <a:ext uri="{FF2B5EF4-FFF2-40B4-BE49-F238E27FC236}">
                      <a16:creationId xmlns:a16="http://schemas.microsoft.com/office/drawing/2014/main" id="{89059085-CE82-48A6-941C-4945B02A21F9}"/>
                    </a:ext>
                  </a:extLst>
                </p:cNvPr>
                <p:cNvGrpSpPr/>
                <p:nvPr/>
              </p:nvGrpSpPr>
              <p:grpSpPr>
                <a:xfrm>
                  <a:off x="4255307" y="3431612"/>
                  <a:ext cx="37776" cy="32451"/>
                  <a:chOff x="4255307" y="3431612"/>
                  <a:chExt cx="37776" cy="32451"/>
                </a:xfrm>
              </p:grpSpPr>
              <p:sp>
                <p:nvSpPr>
                  <p:cNvPr id="141" name="Google Shape;7907;p82">
                    <a:extLst>
                      <a:ext uri="{FF2B5EF4-FFF2-40B4-BE49-F238E27FC236}">
                        <a16:creationId xmlns:a16="http://schemas.microsoft.com/office/drawing/2014/main" id="{F000C95A-E61F-48A1-9437-B6673A32DA25}"/>
                      </a:ext>
                    </a:extLst>
                  </p:cNvPr>
                  <p:cNvSpPr/>
                  <p:nvPr/>
                </p:nvSpPr>
                <p:spPr>
                  <a:xfrm>
                    <a:off x="4255307" y="3431612"/>
                    <a:ext cx="37776" cy="32451"/>
                  </a:xfrm>
                  <a:custGeom>
                    <a:avLst/>
                    <a:gdLst/>
                    <a:ahLst/>
                    <a:cxnLst/>
                    <a:rect l="l" t="t" r="r" b="b"/>
                    <a:pathLst>
                      <a:path w="4803" h="4126" extrusionOk="0">
                        <a:moveTo>
                          <a:pt x="2730" y="0"/>
                        </a:moveTo>
                        <a:cubicBezTo>
                          <a:pt x="2226" y="0"/>
                          <a:pt x="1712" y="187"/>
                          <a:pt x="1295" y="605"/>
                        </a:cubicBezTo>
                        <a:cubicBezTo>
                          <a:pt x="0" y="1912"/>
                          <a:pt x="920" y="4125"/>
                          <a:pt x="2758"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42" name="Google Shape;7908;p82">
                    <a:extLst>
                      <a:ext uri="{FF2B5EF4-FFF2-40B4-BE49-F238E27FC236}">
                        <a16:creationId xmlns:a16="http://schemas.microsoft.com/office/drawing/2014/main" id="{DD5C4FEF-4854-4785-86EF-5078927E3FB2}"/>
                      </a:ext>
                    </a:extLst>
                  </p:cNvPr>
                  <p:cNvSpPr/>
                  <p:nvPr/>
                </p:nvSpPr>
                <p:spPr>
                  <a:xfrm>
                    <a:off x="4270432" y="3441317"/>
                    <a:ext cx="13040" cy="13040"/>
                  </a:xfrm>
                  <a:custGeom>
                    <a:avLst/>
                    <a:gdLst/>
                    <a:ahLst/>
                    <a:cxnLst/>
                    <a:rect l="l" t="t" r="r" b="b"/>
                    <a:pathLst>
                      <a:path w="1658" h="1658" extrusionOk="0">
                        <a:moveTo>
                          <a:pt x="835" y="0"/>
                        </a:moveTo>
                        <a:cubicBezTo>
                          <a:pt x="376" y="0"/>
                          <a:pt x="1" y="375"/>
                          <a:pt x="1" y="835"/>
                        </a:cubicBezTo>
                        <a:cubicBezTo>
                          <a:pt x="1" y="1295"/>
                          <a:pt x="376" y="1658"/>
                          <a:pt x="835" y="1658"/>
                        </a:cubicBezTo>
                        <a:cubicBezTo>
                          <a:pt x="1295" y="1658"/>
                          <a:pt x="1658" y="1295"/>
                          <a:pt x="1658" y="835"/>
                        </a:cubicBezTo>
                        <a:cubicBezTo>
                          <a:pt x="1658" y="375"/>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8" name="Google Shape;7909;p82">
                  <a:extLst>
                    <a:ext uri="{FF2B5EF4-FFF2-40B4-BE49-F238E27FC236}">
                      <a16:creationId xmlns:a16="http://schemas.microsoft.com/office/drawing/2014/main" id="{F05BEBB6-29AA-4E79-838A-EDF66E116E88}"/>
                    </a:ext>
                  </a:extLst>
                </p:cNvPr>
                <p:cNvGrpSpPr/>
                <p:nvPr/>
              </p:nvGrpSpPr>
              <p:grpSpPr>
                <a:xfrm>
                  <a:off x="3853052" y="3577398"/>
                  <a:ext cx="37776" cy="32420"/>
                  <a:chOff x="3853052" y="3577398"/>
                  <a:chExt cx="37776" cy="32420"/>
                </a:xfrm>
              </p:grpSpPr>
              <p:sp>
                <p:nvSpPr>
                  <p:cNvPr id="139" name="Google Shape;7910;p82">
                    <a:extLst>
                      <a:ext uri="{FF2B5EF4-FFF2-40B4-BE49-F238E27FC236}">
                        <a16:creationId xmlns:a16="http://schemas.microsoft.com/office/drawing/2014/main" id="{EBA4E73B-9B1A-49F4-BB3D-8DD5DD12D8F8}"/>
                      </a:ext>
                    </a:extLst>
                  </p:cNvPr>
                  <p:cNvSpPr/>
                  <p:nvPr/>
                </p:nvSpPr>
                <p:spPr>
                  <a:xfrm>
                    <a:off x="3853052" y="3577398"/>
                    <a:ext cx="37776" cy="32420"/>
                  </a:xfrm>
                  <a:custGeom>
                    <a:avLst/>
                    <a:gdLst/>
                    <a:ahLst/>
                    <a:cxnLst/>
                    <a:rect l="l" t="t" r="r" b="b"/>
                    <a:pathLst>
                      <a:path w="4803" h="4122" extrusionOk="0">
                        <a:moveTo>
                          <a:pt x="2737" y="0"/>
                        </a:moveTo>
                        <a:cubicBezTo>
                          <a:pt x="2231" y="0"/>
                          <a:pt x="1714" y="190"/>
                          <a:pt x="1294" y="614"/>
                        </a:cubicBezTo>
                        <a:cubicBezTo>
                          <a:pt x="0" y="1908"/>
                          <a:pt x="919" y="4122"/>
                          <a:pt x="2746" y="4122"/>
                        </a:cubicBezTo>
                        <a:cubicBezTo>
                          <a:pt x="3883" y="4122"/>
                          <a:pt x="4803" y="3202"/>
                          <a:pt x="4803" y="2065"/>
                        </a:cubicBezTo>
                        <a:cubicBezTo>
                          <a:pt x="4803" y="823"/>
                          <a:pt x="3792" y="0"/>
                          <a:pt x="2737"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40" name="Google Shape;7911;p82">
                    <a:extLst>
                      <a:ext uri="{FF2B5EF4-FFF2-40B4-BE49-F238E27FC236}">
                        <a16:creationId xmlns:a16="http://schemas.microsoft.com/office/drawing/2014/main" id="{2DA078DB-6194-4812-AEDC-1701803EA448}"/>
                      </a:ext>
                    </a:extLst>
                  </p:cNvPr>
                  <p:cNvSpPr/>
                  <p:nvPr/>
                </p:nvSpPr>
                <p:spPr>
                  <a:xfrm>
                    <a:off x="3868176" y="3587072"/>
                    <a:ext cx="13040" cy="13040"/>
                  </a:xfrm>
                  <a:custGeom>
                    <a:avLst/>
                    <a:gdLst/>
                    <a:ahLst/>
                    <a:cxnLst/>
                    <a:rect l="l" t="t" r="r" b="b"/>
                    <a:pathLst>
                      <a:path w="1658" h="1658" extrusionOk="0">
                        <a:moveTo>
                          <a:pt x="823" y="1"/>
                        </a:moveTo>
                        <a:cubicBezTo>
                          <a:pt x="363" y="1"/>
                          <a:pt x="1" y="376"/>
                          <a:pt x="1" y="835"/>
                        </a:cubicBezTo>
                        <a:cubicBezTo>
                          <a:pt x="1" y="1295"/>
                          <a:pt x="363" y="1658"/>
                          <a:pt x="823" y="1658"/>
                        </a:cubicBezTo>
                        <a:cubicBezTo>
                          <a:pt x="1283" y="1658"/>
                          <a:pt x="1658" y="1295"/>
                          <a:pt x="1658" y="835"/>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29" name="Google Shape;7912;p82">
                  <a:extLst>
                    <a:ext uri="{FF2B5EF4-FFF2-40B4-BE49-F238E27FC236}">
                      <a16:creationId xmlns:a16="http://schemas.microsoft.com/office/drawing/2014/main" id="{E5C2CE35-0045-4055-8A78-FCEFB3B4D9FB}"/>
                    </a:ext>
                  </a:extLst>
                </p:cNvPr>
                <p:cNvGrpSpPr/>
                <p:nvPr/>
              </p:nvGrpSpPr>
              <p:grpSpPr>
                <a:xfrm>
                  <a:off x="4039908" y="3412107"/>
                  <a:ext cx="37776" cy="32357"/>
                  <a:chOff x="4039908" y="3412107"/>
                  <a:chExt cx="37776" cy="32357"/>
                </a:xfrm>
              </p:grpSpPr>
              <p:sp>
                <p:nvSpPr>
                  <p:cNvPr id="137" name="Google Shape;7913;p82">
                    <a:extLst>
                      <a:ext uri="{FF2B5EF4-FFF2-40B4-BE49-F238E27FC236}">
                        <a16:creationId xmlns:a16="http://schemas.microsoft.com/office/drawing/2014/main" id="{B69C3249-1698-4051-9A3F-58C2EEE3E215}"/>
                      </a:ext>
                    </a:extLst>
                  </p:cNvPr>
                  <p:cNvSpPr/>
                  <p:nvPr/>
                </p:nvSpPr>
                <p:spPr>
                  <a:xfrm>
                    <a:off x="4039908"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38" name="Google Shape;7914;p82">
                    <a:extLst>
                      <a:ext uri="{FF2B5EF4-FFF2-40B4-BE49-F238E27FC236}">
                        <a16:creationId xmlns:a16="http://schemas.microsoft.com/office/drawing/2014/main" id="{E6EC177B-75D6-4214-B39A-18D7ECF88D15}"/>
                      </a:ext>
                    </a:extLst>
                  </p:cNvPr>
                  <p:cNvSpPr/>
                  <p:nvPr/>
                </p:nvSpPr>
                <p:spPr>
                  <a:xfrm>
                    <a:off x="4055033" y="3421812"/>
                    <a:ext cx="13040" cy="13040"/>
                  </a:xfrm>
                  <a:custGeom>
                    <a:avLst/>
                    <a:gdLst/>
                    <a:ahLst/>
                    <a:cxnLst/>
                    <a:rect l="l" t="t" r="r" b="b"/>
                    <a:pathLst>
                      <a:path w="1658" h="1658" extrusionOk="0">
                        <a:moveTo>
                          <a:pt x="823" y="1"/>
                        </a:moveTo>
                        <a:cubicBezTo>
                          <a:pt x="363" y="1"/>
                          <a:pt x="1" y="363"/>
                          <a:pt x="1" y="823"/>
                        </a:cubicBezTo>
                        <a:cubicBezTo>
                          <a:pt x="1" y="1283"/>
                          <a:pt x="363"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0" name="Google Shape;7915;p82">
                  <a:extLst>
                    <a:ext uri="{FF2B5EF4-FFF2-40B4-BE49-F238E27FC236}">
                      <a16:creationId xmlns:a16="http://schemas.microsoft.com/office/drawing/2014/main" id="{107C1CC8-2E14-4FAB-A831-280B67F14229}"/>
                    </a:ext>
                  </a:extLst>
                </p:cNvPr>
                <p:cNvGrpSpPr/>
                <p:nvPr/>
              </p:nvGrpSpPr>
              <p:grpSpPr>
                <a:xfrm>
                  <a:off x="4017360" y="3342061"/>
                  <a:ext cx="37870" cy="32380"/>
                  <a:chOff x="4017360" y="3342061"/>
                  <a:chExt cx="37870" cy="32380"/>
                </a:xfrm>
              </p:grpSpPr>
              <p:sp>
                <p:nvSpPr>
                  <p:cNvPr id="135" name="Google Shape;7916;p82">
                    <a:extLst>
                      <a:ext uri="{FF2B5EF4-FFF2-40B4-BE49-F238E27FC236}">
                        <a16:creationId xmlns:a16="http://schemas.microsoft.com/office/drawing/2014/main" id="{5ABFFFDF-370A-4DD8-98D8-44D6BE5D54D7}"/>
                      </a:ext>
                    </a:extLst>
                  </p:cNvPr>
                  <p:cNvSpPr/>
                  <p:nvPr/>
                </p:nvSpPr>
                <p:spPr>
                  <a:xfrm>
                    <a:off x="4017360" y="3342061"/>
                    <a:ext cx="37870" cy="32380"/>
                  </a:xfrm>
                  <a:custGeom>
                    <a:avLst/>
                    <a:gdLst/>
                    <a:ahLst/>
                    <a:cxnLst/>
                    <a:rect l="l" t="t" r="r" b="b"/>
                    <a:pathLst>
                      <a:path w="4815" h="4117" extrusionOk="0">
                        <a:moveTo>
                          <a:pt x="2749" y="0"/>
                        </a:moveTo>
                        <a:cubicBezTo>
                          <a:pt x="2243" y="0"/>
                          <a:pt x="1726" y="189"/>
                          <a:pt x="1307" y="608"/>
                        </a:cubicBezTo>
                        <a:cubicBezTo>
                          <a:pt x="0" y="1903"/>
                          <a:pt x="920" y="4116"/>
                          <a:pt x="2758" y="4116"/>
                        </a:cubicBezTo>
                        <a:cubicBezTo>
                          <a:pt x="3895" y="4116"/>
                          <a:pt x="4815" y="3197"/>
                          <a:pt x="4815" y="2060"/>
                        </a:cubicBezTo>
                        <a:cubicBezTo>
                          <a:pt x="4815" y="817"/>
                          <a:pt x="3804" y="0"/>
                          <a:pt x="2749"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36" name="Google Shape;7917;p82">
                    <a:extLst>
                      <a:ext uri="{FF2B5EF4-FFF2-40B4-BE49-F238E27FC236}">
                        <a16:creationId xmlns:a16="http://schemas.microsoft.com/office/drawing/2014/main" id="{5B0CE913-8F57-4F52-BC6E-3B5E3EFCF9F8}"/>
                      </a:ext>
                    </a:extLst>
                  </p:cNvPr>
                  <p:cNvSpPr/>
                  <p:nvPr/>
                </p:nvSpPr>
                <p:spPr>
                  <a:xfrm>
                    <a:off x="4032484" y="3351790"/>
                    <a:ext cx="13040" cy="13040"/>
                  </a:xfrm>
                  <a:custGeom>
                    <a:avLst/>
                    <a:gdLst/>
                    <a:ahLst/>
                    <a:cxnLst/>
                    <a:rect l="l" t="t" r="r" b="b"/>
                    <a:pathLst>
                      <a:path w="1658" h="1658" extrusionOk="0">
                        <a:moveTo>
                          <a:pt x="835" y="0"/>
                        </a:moveTo>
                        <a:cubicBezTo>
                          <a:pt x="376" y="0"/>
                          <a:pt x="1" y="363"/>
                          <a:pt x="1" y="823"/>
                        </a:cubicBezTo>
                        <a:cubicBezTo>
                          <a:pt x="1" y="1283"/>
                          <a:pt x="376" y="1658"/>
                          <a:pt x="835" y="1658"/>
                        </a:cubicBezTo>
                        <a:cubicBezTo>
                          <a:pt x="1295" y="1658"/>
                          <a:pt x="1658" y="1283"/>
                          <a:pt x="1658" y="823"/>
                        </a:cubicBezTo>
                        <a:cubicBezTo>
                          <a:pt x="1658" y="363"/>
                          <a:pt x="1295"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sp>
              <p:nvSpPr>
                <p:cNvPr id="31" name="Google Shape;7918;p82">
                  <a:extLst>
                    <a:ext uri="{FF2B5EF4-FFF2-40B4-BE49-F238E27FC236}">
                      <a16:creationId xmlns:a16="http://schemas.microsoft.com/office/drawing/2014/main" id="{3F4844C2-79FE-4C81-830E-8901507206AB}"/>
                    </a:ext>
                  </a:extLst>
                </p:cNvPr>
                <p:cNvSpPr/>
                <p:nvPr/>
              </p:nvSpPr>
              <p:spPr>
                <a:xfrm>
                  <a:off x="3998712" y="3520180"/>
                  <a:ext cx="47764" cy="40929"/>
                </a:xfrm>
                <a:custGeom>
                  <a:avLst/>
                  <a:gdLst/>
                  <a:ahLst/>
                  <a:cxnLst/>
                  <a:rect l="l" t="t" r="r" b="b"/>
                  <a:pathLst>
                    <a:path w="6073" h="5204" extrusionOk="0">
                      <a:moveTo>
                        <a:pt x="3457" y="0"/>
                      </a:moveTo>
                      <a:cubicBezTo>
                        <a:pt x="2821" y="0"/>
                        <a:pt x="2173" y="236"/>
                        <a:pt x="1645" y="764"/>
                      </a:cubicBezTo>
                      <a:cubicBezTo>
                        <a:pt x="0" y="2397"/>
                        <a:pt x="1162" y="5191"/>
                        <a:pt x="3472" y="5203"/>
                      </a:cubicBezTo>
                      <a:cubicBezTo>
                        <a:pt x="4899" y="5191"/>
                        <a:pt x="6061" y="4030"/>
                        <a:pt x="6073" y="2602"/>
                      </a:cubicBezTo>
                      <a:cubicBezTo>
                        <a:pt x="6073" y="1038"/>
                        <a:pt x="4792" y="0"/>
                        <a:pt x="3457"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32" name="Google Shape;7919;p82">
                  <a:extLst>
                    <a:ext uri="{FF2B5EF4-FFF2-40B4-BE49-F238E27FC236}">
                      <a16:creationId xmlns:a16="http://schemas.microsoft.com/office/drawing/2014/main" id="{AC321140-CEC9-46DD-A2A5-C5473D950A27}"/>
                    </a:ext>
                  </a:extLst>
                </p:cNvPr>
                <p:cNvSpPr/>
                <p:nvPr/>
              </p:nvSpPr>
              <p:spPr>
                <a:xfrm>
                  <a:off x="4011744" y="3529893"/>
                  <a:ext cx="25026" cy="21448"/>
                </a:xfrm>
                <a:custGeom>
                  <a:avLst/>
                  <a:gdLst/>
                  <a:ahLst/>
                  <a:cxnLst/>
                  <a:rect l="l" t="t" r="r" b="b"/>
                  <a:pathLst>
                    <a:path w="3182" h="2727" extrusionOk="0">
                      <a:moveTo>
                        <a:pt x="1815" y="0"/>
                      </a:moveTo>
                      <a:cubicBezTo>
                        <a:pt x="605" y="0"/>
                        <a:pt x="1" y="1464"/>
                        <a:pt x="847" y="2323"/>
                      </a:cubicBezTo>
                      <a:cubicBezTo>
                        <a:pt x="1126" y="2601"/>
                        <a:pt x="1468" y="2726"/>
                        <a:pt x="1803" y="2726"/>
                      </a:cubicBezTo>
                      <a:cubicBezTo>
                        <a:pt x="2503" y="2726"/>
                        <a:pt x="3174" y="2185"/>
                        <a:pt x="3182" y="1367"/>
                      </a:cubicBezTo>
                      <a:cubicBezTo>
                        <a:pt x="3182" y="605"/>
                        <a:pt x="2565" y="0"/>
                        <a:pt x="181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nvGrpSpPr>
                <p:cNvPr id="33" name="Google Shape;7920;p82">
                  <a:extLst>
                    <a:ext uri="{FF2B5EF4-FFF2-40B4-BE49-F238E27FC236}">
                      <a16:creationId xmlns:a16="http://schemas.microsoft.com/office/drawing/2014/main" id="{7E16C021-7B49-4F41-B90B-F975BD215BA9}"/>
                    </a:ext>
                  </a:extLst>
                </p:cNvPr>
                <p:cNvGrpSpPr/>
                <p:nvPr/>
              </p:nvGrpSpPr>
              <p:grpSpPr>
                <a:xfrm>
                  <a:off x="3750870" y="3418650"/>
                  <a:ext cx="37776" cy="32380"/>
                  <a:chOff x="3750870" y="3418650"/>
                  <a:chExt cx="37776" cy="32380"/>
                </a:xfrm>
              </p:grpSpPr>
              <p:sp>
                <p:nvSpPr>
                  <p:cNvPr id="133" name="Google Shape;7921;p82">
                    <a:extLst>
                      <a:ext uri="{FF2B5EF4-FFF2-40B4-BE49-F238E27FC236}">
                        <a16:creationId xmlns:a16="http://schemas.microsoft.com/office/drawing/2014/main" id="{C566782E-3DCC-4E0D-8D4C-3FA857B0A86A}"/>
                      </a:ext>
                    </a:extLst>
                  </p:cNvPr>
                  <p:cNvSpPr/>
                  <p:nvPr/>
                </p:nvSpPr>
                <p:spPr>
                  <a:xfrm>
                    <a:off x="3750870" y="3418650"/>
                    <a:ext cx="37776" cy="32380"/>
                  </a:xfrm>
                  <a:custGeom>
                    <a:avLst/>
                    <a:gdLst/>
                    <a:ahLst/>
                    <a:cxnLst/>
                    <a:rect l="l" t="t" r="r" b="b"/>
                    <a:pathLst>
                      <a:path w="4803" h="4117" extrusionOk="0">
                        <a:moveTo>
                          <a:pt x="2737" y="0"/>
                        </a:moveTo>
                        <a:cubicBezTo>
                          <a:pt x="2231" y="0"/>
                          <a:pt x="1714" y="188"/>
                          <a:pt x="1295" y="608"/>
                        </a:cubicBezTo>
                        <a:cubicBezTo>
                          <a:pt x="0" y="1903"/>
                          <a:pt x="920" y="4116"/>
                          <a:pt x="2746" y="4116"/>
                        </a:cubicBezTo>
                        <a:cubicBezTo>
                          <a:pt x="3883" y="4104"/>
                          <a:pt x="4803" y="3185"/>
                          <a:pt x="4803" y="2060"/>
                        </a:cubicBezTo>
                        <a:cubicBezTo>
                          <a:pt x="4803" y="817"/>
                          <a:pt x="3792" y="0"/>
                          <a:pt x="2737"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34" name="Google Shape;7922;p82">
                    <a:extLst>
                      <a:ext uri="{FF2B5EF4-FFF2-40B4-BE49-F238E27FC236}">
                        <a16:creationId xmlns:a16="http://schemas.microsoft.com/office/drawing/2014/main" id="{B877B5EB-9B99-4813-8570-67E9A83F1970}"/>
                      </a:ext>
                    </a:extLst>
                  </p:cNvPr>
                  <p:cNvSpPr/>
                  <p:nvPr/>
                </p:nvSpPr>
                <p:spPr>
                  <a:xfrm>
                    <a:off x="3765994" y="3428285"/>
                    <a:ext cx="13040" cy="13040"/>
                  </a:xfrm>
                  <a:custGeom>
                    <a:avLst/>
                    <a:gdLst/>
                    <a:ahLst/>
                    <a:cxnLst/>
                    <a:rect l="l" t="t" r="r" b="b"/>
                    <a:pathLst>
                      <a:path w="1658" h="1658" extrusionOk="0">
                        <a:moveTo>
                          <a:pt x="823" y="0"/>
                        </a:moveTo>
                        <a:cubicBezTo>
                          <a:pt x="363" y="0"/>
                          <a:pt x="1" y="375"/>
                          <a:pt x="1" y="835"/>
                        </a:cubicBezTo>
                        <a:cubicBezTo>
                          <a:pt x="1" y="1294"/>
                          <a:pt x="363" y="1657"/>
                          <a:pt x="823" y="1657"/>
                        </a:cubicBezTo>
                        <a:cubicBezTo>
                          <a:pt x="1283" y="1657"/>
                          <a:pt x="1658" y="1294"/>
                          <a:pt x="1658" y="835"/>
                        </a:cubicBezTo>
                        <a:cubicBezTo>
                          <a:pt x="1658" y="375"/>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4" name="Google Shape;7923;p82">
                  <a:extLst>
                    <a:ext uri="{FF2B5EF4-FFF2-40B4-BE49-F238E27FC236}">
                      <a16:creationId xmlns:a16="http://schemas.microsoft.com/office/drawing/2014/main" id="{73D2879D-BAEA-4BE9-985B-B6DD5DF5452B}"/>
                    </a:ext>
                  </a:extLst>
                </p:cNvPr>
                <p:cNvGrpSpPr/>
                <p:nvPr/>
              </p:nvGrpSpPr>
              <p:grpSpPr>
                <a:xfrm>
                  <a:off x="3632509" y="3274438"/>
                  <a:ext cx="37783" cy="32357"/>
                  <a:chOff x="3632509" y="3274438"/>
                  <a:chExt cx="37783" cy="32357"/>
                </a:xfrm>
              </p:grpSpPr>
              <p:sp>
                <p:nvSpPr>
                  <p:cNvPr id="131" name="Google Shape;7924;p82">
                    <a:extLst>
                      <a:ext uri="{FF2B5EF4-FFF2-40B4-BE49-F238E27FC236}">
                        <a16:creationId xmlns:a16="http://schemas.microsoft.com/office/drawing/2014/main" id="{53C135E3-59DE-4196-9100-11E3BCFCA76D}"/>
                      </a:ext>
                    </a:extLst>
                  </p:cNvPr>
                  <p:cNvSpPr/>
                  <p:nvPr/>
                </p:nvSpPr>
                <p:spPr>
                  <a:xfrm>
                    <a:off x="3632509" y="3274438"/>
                    <a:ext cx="37783" cy="32357"/>
                  </a:xfrm>
                  <a:custGeom>
                    <a:avLst/>
                    <a:gdLst/>
                    <a:ahLst/>
                    <a:cxnLst/>
                    <a:rect l="l" t="t" r="r" b="b"/>
                    <a:pathLst>
                      <a:path w="4804" h="4114" extrusionOk="0">
                        <a:moveTo>
                          <a:pt x="2732" y="0"/>
                        </a:moveTo>
                        <a:cubicBezTo>
                          <a:pt x="2228" y="0"/>
                          <a:pt x="1713" y="187"/>
                          <a:pt x="1295" y="605"/>
                        </a:cubicBezTo>
                        <a:cubicBezTo>
                          <a:pt x="1" y="1900"/>
                          <a:pt x="908" y="4114"/>
                          <a:pt x="2747" y="4114"/>
                        </a:cubicBezTo>
                        <a:cubicBezTo>
                          <a:pt x="3872" y="4114"/>
                          <a:pt x="4791"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32" name="Google Shape;7925;p82">
                    <a:extLst>
                      <a:ext uri="{FF2B5EF4-FFF2-40B4-BE49-F238E27FC236}">
                        <a16:creationId xmlns:a16="http://schemas.microsoft.com/office/drawing/2014/main" id="{D30F97D8-9F12-4F23-B17E-B24A91968AB3}"/>
                      </a:ext>
                    </a:extLst>
                  </p:cNvPr>
                  <p:cNvSpPr/>
                  <p:nvPr/>
                </p:nvSpPr>
                <p:spPr>
                  <a:xfrm>
                    <a:off x="3647547" y="3284049"/>
                    <a:ext cx="13040" cy="13040"/>
                  </a:xfrm>
                  <a:custGeom>
                    <a:avLst/>
                    <a:gdLst/>
                    <a:ahLst/>
                    <a:cxnLst/>
                    <a:rect l="l" t="t" r="r" b="b"/>
                    <a:pathLst>
                      <a:path w="1658" h="1658" extrusionOk="0">
                        <a:moveTo>
                          <a:pt x="835" y="0"/>
                        </a:moveTo>
                        <a:cubicBezTo>
                          <a:pt x="375" y="0"/>
                          <a:pt x="0" y="375"/>
                          <a:pt x="0" y="835"/>
                        </a:cubicBezTo>
                        <a:cubicBezTo>
                          <a:pt x="0" y="1295"/>
                          <a:pt x="375" y="1658"/>
                          <a:pt x="835" y="1658"/>
                        </a:cubicBezTo>
                        <a:cubicBezTo>
                          <a:pt x="1282" y="1658"/>
                          <a:pt x="1657" y="1295"/>
                          <a:pt x="1657" y="835"/>
                        </a:cubicBezTo>
                        <a:cubicBezTo>
                          <a:pt x="1657" y="375"/>
                          <a:pt x="1282" y="0"/>
                          <a:pt x="83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5" name="Google Shape;7926;p82">
                  <a:extLst>
                    <a:ext uri="{FF2B5EF4-FFF2-40B4-BE49-F238E27FC236}">
                      <a16:creationId xmlns:a16="http://schemas.microsoft.com/office/drawing/2014/main" id="{9F3D4465-0033-4179-BD35-9CA364BE6376}"/>
                    </a:ext>
                  </a:extLst>
                </p:cNvPr>
                <p:cNvGrpSpPr/>
                <p:nvPr/>
              </p:nvGrpSpPr>
              <p:grpSpPr>
                <a:xfrm>
                  <a:off x="3906424" y="3297561"/>
                  <a:ext cx="37776" cy="32451"/>
                  <a:chOff x="3906424" y="3297561"/>
                  <a:chExt cx="37776" cy="32451"/>
                </a:xfrm>
              </p:grpSpPr>
              <p:sp>
                <p:nvSpPr>
                  <p:cNvPr id="129" name="Google Shape;7927;p82">
                    <a:extLst>
                      <a:ext uri="{FF2B5EF4-FFF2-40B4-BE49-F238E27FC236}">
                        <a16:creationId xmlns:a16="http://schemas.microsoft.com/office/drawing/2014/main" id="{2A1902B0-7A55-4FF1-9335-2D63A04A5A2C}"/>
                      </a:ext>
                    </a:extLst>
                  </p:cNvPr>
                  <p:cNvSpPr/>
                  <p:nvPr/>
                </p:nvSpPr>
                <p:spPr>
                  <a:xfrm>
                    <a:off x="3906424" y="3297561"/>
                    <a:ext cx="37776" cy="32451"/>
                  </a:xfrm>
                  <a:custGeom>
                    <a:avLst/>
                    <a:gdLst/>
                    <a:ahLst/>
                    <a:cxnLst/>
                    <a:rect l="l" t="t" r="r" b="b"/>
                    <a:pathLst>
                      <a:path w="4803" h="4126" extrusionOk="0">
                        <a:moveTo>
                          <a:pt x="2730" y="0"/>
                        </a:moveTo>
                        <a:cubicBezTo>
                          <a:pt x="2226" y="0"/>
                          <a:pt x="1713" y="187"/>
                          <a:pt x="1295" y="605"/>
                        </a:cubicBezTo>
                        <a:cubicBezTo>
                          <a:pt x="0" y="1899"/>
                          <a:pt x="920" y="4125"/>
                          <a:pt x="2746" y="4125"/>
                        </a:cubicBezTo>
                        <a:cubicBezTo>
                          <a:pt x="3883" y="4113"/>
                          <a:pt x="4803" y="3194"/>
                          <a:pt x="4803" y="2069"/>
                        </a:cubicBezTo>
                        <a:cubicBezTo>
                          <a:pt x="4803" y="824"/>
                          <a:pt x="3788" y="0"/>
                          <a:pt x="27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30" name="Google Shape;7928;p82">
                    <a:extLst>
                      <a:ext uri="{FF2B5EF4-FFF2-40B4-BE49-F238E27FC236}">
                        <a16:creationId xmlns:a16="http://schemas.microsoft.com/office/drawing/2014/main" id="{09F3161E-8B9C-424E-9D25-597D184EF5F4}"/>
                      </a:ext>
                    </a:extLst>
                  </p:cNvPr>
                  <p:cNvSpPr/>
                  <p:nvPr/>
                </p:nvSpPr>
                <p:spPr>
                  <a:xfrm>
                    <a:off x="3921548" y="3307361"/>
                    <a:ext cx="13048" cy="13040"/>
                  </a:xfrm>
                  <a:custGeom>
                    <a:avLst/>
                    <a:gdLst/>
                    <a:ahLst/>
                    <a:cxnLst/>
                    <a:rect l="l" t="t" r="r" b="b"/>
                    <a:pathLst>
                      <a:path w="1659" h="1658" extrusionOk="0">
                        <a:moveTo>
                          <a:pt x="823" y="0"/>
                        </a:moveTo>
                        <a:cubicBezTo>
                          <a:pt x="364" y="0"/>
                          <a:pt x="1" y="363"/>
                          <a:pt x="1" y="823"/>
                        </a:cubicBezTo>
                        <a:cubicBezTo>
                          <a:pt x="1" y="1282"/>
                          <a:pt x="364" y="1657"/>
                          <a:pt x="823" y="1657"/>
                        </a:cubicBezTo>
                        <a:cubicBezTo>
                          <a:pt x="1283" y="1657"/>
                          <a:pt x="1658" y="1282"/>
                          <a:pt x="1658" y="823"/>
                        </a:cubicBezTo>
                        <a:cubicBezTo>
                          <a:pt x="1658" y="363"/>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6" name="Google Shape;7929;p82">
                  <a:extLst>
                    <a:ext uri="{FF2B5EF4-FFF2-40B4-BE49-F238E27FC236}">
                      <a16:creationId xmlns:a16="http://schemas.microsoft.com/office/drawing/2014/main" id="{CDD395F0-7B23-4AF1-86FA-E9D343888385}"/>
                    </a:ext>
                  </a:extLst>
                </p:cNvPr>
                <p:cNvGrpSpPr/>
                <p:nvPr/>
              </p:nvGrpSpPr>
              <p:grpSpPr>
                <a:xfrm>
                  <a:off x="3866084" y="3412107"/>
                  <a:ext cx="37776" cy="32357"/>
                  <a:chOff x="3866084" y="3412107"/>
                  <a:chExt cx="37776" cy="32357"/>
                </a:xfrm>
              </p:grpSpPr>
              <p:sp>
                <p:nvSpPr>
                  <p:cNvPr id="127" name="Google Shape;7930;p82">
                    <a:extLst>
                      <a:ext uri="{FF2B5EF4-FFF2-40B4-BE49-F238E27FC236}">
                        <a16:creationId xmlns:a16="http://schemas.microsoft.com/office/drawing/2014/main" id="{0BF7ECE9-0083-4693-BC99-619A2A747935}"/>
                      </a:ext>
                    </a:extLst>
                  </p:cNvPr>
                  <p:cNvSpPr/>
                  <p:nvPr/>
                </p:nvSpPr>
                <p:spPr>
                  <a:xfrm>
                    <a:off x="3866084" y="3412107"/>
                    <a:ext cx="37776" cy="32357"/>
                  </a:xfrm>
                  <a:custGeom>
                    <a:avLst/>
                    <a:gdLst/>
                    <a:ahLst/>
                    <a:cxnLst/>
                    <a:rect l="l" t="t" r="r" b="b"/>
                    <a:pathLst>
                      <a:path w="4803" h="4114" extrusionOk="0">
                        <a:moveTo>
                          <a:pt x="2732" y="0"/>
                        </a:moveTo>
                        <a:cubicBezTo>
                          <a:pt x="2227" y="0"/>
                          <a:pt x="1713" y="187"/>
                          <a:pt x="1295" y="605"/>
                        </a:cubicBezTo>
                        <a:cubicBezTo>
                          <a:pt x="0" y="1900"/>
                          <a:pt x="920" y="4114"/>
                          <a:pt x="2746" y="4114"/>
                        </a:cubicBezTo>
                        <a:cubicBezTo>
                          <a:pt x="3883"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28" name="Google Shape;7931;p82">
                    <a:extLst>
                      <a:ext uri="{FF2B5EF4-FFF2-40B4-BE49-F238E27FC236}">
                        <a16:creationId xmlns:a16="http://schemas.microsoft.com/office/drawing/2014/main" id="{5BD39D3F-A4A4-4767-A1BE-5B8A79A1975F}"/>
                      </a:ext>
                    </a:extLst>
                  </p:cNvPr>
                  <p:cNvSpPr/>
                  <p:nvPr/>
                </p:nvSpPr>
                <p:spPr>
                  <a:xfrm>
                    <a:off x="3881208" y="3421812"/>
                    <a:ext cx="13048" cy="13040"/>
                  </a:xfrm>
                  <a:custGeom>
                    <a:avLst/>
                    <a:gdLst/>
                    <a:ahLst/>
                    <a:cxnLst/>
                    <a:rect l="l" t="t" r="r" b="b"/>
                    <a:pathLst>
                      <a:path w="1659" h="1658" extrusionOk="0">
                        <a:moveTo>
                          <a:pt x="823" y="1"/>
                        </a:moveTo>
                        <a:cubicBezTo>
                          <a:pt x="364" y="1"/>
                          <a:pt x="1" y="363"/>
                          <a:pt x="1" y="823"/>
                        </a:cubicBezTo>
                        <a:cubicBezTo>
                          <a:pt x="1" y="1283"/>
                          <a:pt x="364" y="1658"/>
                          <a:pt x="823" y="1658"/>
                        </a:cubicBezTo>
                        <a:cubicBezTo>
                          <a:pt x="1283" y="1658"/>
                          <a:pt x="1658" y="1283"/>
                          <a:pt x="1658" y="823"/>
                        </a:cubicBezTo>
                        <a:cubicBezTo>
                          <a:pt x="1658" y="363"/>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7" name="Google Shape;7932;p82">
                  <a:extLst>
                    <a:ext uri="{FF2B5EF4-FFF2-40B4-BE49-F238E27FC236}">
                      <a16:creationId xmlns:a16="http://schemas.microsoft.com/office/drawing/2014/main" id="{5CA3BA61-3AC5-43D6-BE0E-0EA211546699}"/>
                    </a:ext>
                  </a:extLst>
                </p:cNvPr>
                <p:cNvGrpSpPr/>
                <p:nvPr/>
              </p:nvGrpSpPr>
              <p:grpSpPr>
                <a:xfrm>
                  <a:off x="4023919" y="3766409"/>
                  <a:ext cx="37783" cy="32357"/>
                  <a:chOff x="4023919" y="3766409"/>
                  <a:chExt cx="37783" cy="32357"/>
                </a:xfrm>
              </p:grpSpPr>
              <p:sp>
                <p:nvSpPr>
                  <p:cNvPr id="125" name="Google Shape;7933;p82">
                    <a:extLst>
                      <a:ext uri="{FF2B5EF4-FFF2-40B4-BE49-F238E27FC236}">
                        <a16:creationId xmlns:a16="http://schemas.microsoft.com/office/drawing/2014/main" id="{FDFEA8ED-C494-4826-BE6A-7A515A03D617}"/>
                      </a:ext>
                    </a:extLst>
                  </p:cNvPr>
                  <p:cNvSpPr/>
                  <p:nvPr/>
                </p:nvSpPr>
                <p:spPr>
                  <a:xfrm>
                    <a:off x="4023919" y="3766409"/>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26" name="Google Shape;7934;p82">
                    <a:extLst>
                      <a:ext uri="{FF2B5EF4-FFF2-40B4-BE49-F238E27FC236}">
                        <a16:creationId xmlns:a16="http://schemas.microsoft.com/office/drawing/2014/main" id="{C93A8DC3-D615-43C3-A8CC-6CC23462D299}"/>
                      </a:ext>
                    </a:extLst>
                  </p:cNvPr>
                  <p:cNvSpPr/>
                  <p:nvPr/>
                </p:nvSpPr>
                <p:spPr>
                  <a:xfrm>
                    <a:off x="4039051" y="3776115"/>
                    <a:ext cx="13040" cy="13048"/>
                  </a:xfrm>
                  <a:custGeom>
                    <a:avLst/>
                    <a:gdLst/>
                    <a:ahLst/>
                    <a:cxnLst/>
                    <a:rect l="l" t="t" r="r" b="b"/>
                    <a:pathLst>
                      <a:path w="1658" h="1659" extrusionOk="0">
                        <a:moveTo>
                          <a:pt x="823" y="1"/>
                        </a:moveTo>
                        <a:cubicBezTo>
                          <a:pt x="363" y="1"/>
                          <a:pt x="0" y="376"/>
                          <a:pt x="0" y="823"/>
                        </a:cubicBezTo>
                        <a:cubicBezTo>
                          <a:pt x="0" y="1283"/>
                          <a:pt x="363" y="1658"/>
                          <a:pt x="823" y="1658"/>
                        </a:cubicBezTo>
                        <a:cubicBezTo>
                          <a:pt x="1283" y="1658"/>
                          <a:pt x="1658" y="1283"/>
                          <a:pt x="1658" y="823"/>
                        </a:cubicBezTo>
                        <a:cubicBezTo>
                          <a:pt x="1658" y="376"/>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8" name="Google Shape;7935;p82">
                  <a:extLst>
                    <a:ext uri="{FF2B5EF4-FFF2-40B4-BE49-F238E27FC236}">
                      <a16:creationId xmlns:a16="http://schemas.microsoft.com/office/drawing/2014/main" id="{93CDCA8F-ADC2-48F7-B31D-C15F1417516B}"/>
                    </a:ext>
                  </a:extLst>
                </p:cNvPr>
                <p:cNvGrpSpPr/>
                <p:nvPr/>
              </p:nvGrpSpPr>
              <p:grpSpPr>
                <a:xfrm>
                  <a:off x="3973882" y="3779449"/>
                  <a:ext cx="37776" cy="32357"/>
                  <a:chOff x="3973882" y="3779449"/>
                  <a:chExt cx="37776" cy="32357"/>
                </a:xfrm>
              </p:grpSpPr>
              <p:sp>
                <p:nvSpPr>
                  <p:cNvPr id="123" name="Google Shape;7936;p82">
                    <a:extLst>
                      <a:ext uri="{FF2B5EF4-FFF2-40B4-BE49-F238E27FC236}">
                        <a16:creationId xmlns:a16="http://schemas.microsoft.com/office/drawing/2014/main" id="{2B91563A-E922-4D87-BD2B-DE1D68E440A0}"/>
                      </a:ext>
                    </a:extLst>
                  </p:cNvPr>
                  <p:cNvSpPr/>
                  <p:nvPr/>
                </p:nvSpPr>
                <p:spPr>
                  <a:xfrm>
                    <a:off x="3973882" y="3779449"/>
                    <a:ext cx="37776" cy="32357"/>
                  </a:xfrm>
                  <a:custGeom>
                    <a:avLst/>
                    <a:gdLst/>
                    <a:ahLst/>
                    <a:cxnLst/>
                    <a:rect l="l" t="t" r="r" b="b"/>
                    <a:pathLst>
                      <a:path w="4803" h="4114" extrusionOk="0">
                        <a:moveTo>
                          <a:pt x="2730" y="0"/>
                        </a:moveTo>
                        <a:cubicBezTo>
                          <a:pt x="2226" y="0"/>
                          <a:pt x="1712" y="187"/>
                          <a:pt x="1294" y="605"/>
                        </a:cubicBezTo>
                        <a:cubicBezTo>
                          <a:pt x="0" y="1899"/>
                          <a:pt x="919" y="4113"/>
                          <a:pt x="2746" y="4113"/>
                        </a:cubicBezTo>
                        <a:cubicBezTo>
                          <a:pt x="3883" y="4113"/>
                          <a:pt x="4802" y="3194"/>
                          <a:pt x="4802" y="2069"/>
                        </a:cubicBezTo>
                        <a:cubicBezTo>
                          <a:pt x="4802" y="824"/>
                          <a:pt x="3787" y="0"/>
                          <a:pt x="273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24" name="Google Shape;7937;p82">
                    <a:extLst>
                      <a:ext uri="{FF2B5EF4-FFF2-40B4-BE49-F238E27FC236}">
                        <a16:creationId xmlns:a16="http://schemas.microsoft.com/office/drawing/2014/main" id="{864DE7D4-2D37-4D5A-A40B-674BC88EDB27}"/>
                      </a:ext>
                    </a:extLst>
                  </p:cNvPr>
                  <p:cNvSpPr/>
                  <p:nvPr/>
                </p:nvSpPr>
                <p:spPr>
                  <a:xfrm>
                    <a:off x="3989006" y="3789155"/>
                    <a:ext cx="13040" cy="13040"/>
                  </a:xfrm>
                  <a:custGeom>
                    <a:avLst/>
                    <a:gdLst/>
                    <a:ahLst/>
                    <a:cxnLst/>
                    <a:rect l="l" t="t" r="r" b="b"/>
                    <a:pathLst>
                      <a:path w="1658" h="1658" extrusionOk="0">
                        <a:moveTo>
                          <a:pt x="823" y="0"/>
                        </a:moveTo>
                        <a:cubicBezTo>
                          <a:pt x="363" y="0"/>
                          <a:pt x="0" y="375"/>
                          <a:pt x="0" y="823"/>
                        </a:cubicBezTo>
                        <a:cubicBezTo>
                          <a:pt x="0" y="1282"/>
                          <a:pt x="363" y="1657"/>
                          <a:pt x="823" y="1657"/>
                        </a:cubicBezTo>
                        <a:cubicBezTo>
                          <a:pt x="1283" y="1657"/>
                          <a:pt x="1658" y="1282"/>
                          <a:pt x="1658" y="823"/>
                        </a:cubicBezTo>
                        <a:cubicBezTo>
                          <a:pt x="1658" y="375"/>
                          <a:pt x="1283" y="0"/>
                          <a:pt x="82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39" name="Google Shape;7938;p82">
                  <a:extLst>
                    <a:ext uri="{FF2B5EF4-FFF2-40B4-BE49-F238E27FC236}">
                      <a16:creationId xmlns:a16="http://schemas.microsoft.com/office/drawing/2014/main" id="{CCA9EE72-75D9-4B5D-AB1E-A2244BB09505}"/>
                    </a:ext>
                  </a:extLst>
                </p:cNvPr>
                <p:cNvGrpSpPr/>
                <p:nvPr/>
              </p:nvGrpSpPr>
              <p:grpSpPr>
                <a:xfrm>
                  <a:off x="4073398" y="3838028"/>
                  <a:ext cx="37776" cy="32380"/>
                  <a:chOff x="4073398" y="3838028"/>
                  <a:chExt cx="37776" cy="32380"/>
                </a:xfrm>
              </p:grpSpPr>
              <p:sp>
                <p:nvSpPr>
                  <p:cNvPr id="121" name="Google Shape;7939;p82">
                    <a:extLst>
                      <a:ext uri="{FF2B5EF4-FFF2-40B4-BE49-F238E27FC236}">
                        <a16:creationId xmlns:a16="http://schemas.microsoft.com/office/drawing/2014/main" id="{5BE0B7F7-2AAE-4D16-85E6-2AC2E430B535}"/>
                      </a:ext>
                    </a:extLst>
                  </p:cNvPr>
                  <p:cNvSpPr/>
                  <p:nvPr/>
                </p:nvSpPr>
                <p:spPr>
                  <a:xfrm>
                    <a:off x="4073398" y="3838028"/>
                    <a:ext cx="37776" cy="32380"/>
                  </a:xfrm>
                  <a:custGeom>
                    <a:avLst/>
                    <a:gdLst/>
                    <a:ahLst/>
                    <a:cxnLst/>
                    <a:rect l="l" t="t" r="r" b="b"/>
                    <a:pathLst>
                      <a:path w="4803" h="4117" extrusionOk="0">
                        <a:moveTo>
                          <a:pt x="2737" y="1"/>
                        </a:moveTo>
                        <a:cubicBezTo>
                          <a:pt x="2231" y="1"/>
                          <a:pt x="1714" y="189"/>
                          <a:pt x="1295" y="609"/>
                        </a:cubicBezTo>
                        <a:cubicBezTo>
                          <a:pt x="0" y="1891"/>
                          <a:pt x="920" y="4105"/>
                          <a:pt x="2746" y="4117"/>
                        </a:cubicBezTo>
                        <a:cubicBezTo>
                          <a:pt x="3883" y="4105"/>
                          <a:pt x="4803" y="3185"/>
                          <a:pt x="4803" y="2060"/>
                        </a:cubicBezTo>
                        <a:cubicBezTo>
                          <a:pt x="4803" y="818"/>
                          <a:pt x="3792" y="1"/>
                          <a:pt x="273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22" name="Google Shape;7940;p82">
                    <a:extLst>
                      <a:ext uri="{FF2B5EF4-FFF2-40B4-BE49-F238E27FC236}">
                        <a16:creationId xmlns:a16="http://schemas.microsoft.com/office/drawing/2014/main" id="{7B79E347-24ED-4712-8AC6-96E6887AA27F}"/>
                      </a:ext>
                    </a:extLst>
                  </p:cNvPr>
                  <p:cNvSpPr/>
                  <p:nvPr/>
                </p:nvSpPr>
                <p:spPr>
                  <a:xfrm>
                    <a:off x="4088428" y="3847663"/>
                    <a:ext cx="13040" cy="13040"/>
                  </a:xfrm>
                  <a:custGeom>
                    <a:avLst/>
                    <a:gdLst/>
                    <a:ahLst/>
                    <a:cxnLst/>
                    <a:rect l="l" t="t" r="r" b="b"/>
                    <a:pathLst>
                      <a:path w="1658" h="1658" extrusionOk="0">
                        <a:moveTo>
                          <a:pt x="835" y="1"/>
                        </a:moveTo>
                        <a:cubicBezTo>
                          <a:pt x="376" y="1"/>
                          <a:pt x="1" y="376"/>
                          <a:pt x="1" y="835"/>
                        </a:cubicBezTo>
                        <a:cubicBezTo>
                          <a:pt x="1" y="1283"/>
                          <a:pt x="376" y="1658"/>
                          <a:pt x="835" y="1658"/>
                        </a:cubicBezTo>
                        <a:cubicBezTo>
                          <a:pt x="1295" y="1658"/>
                          <a:pt x="1658" y="1283"/>
                          <a:pt x="1658" y="835"/>
                        </a:cubicBezTo>
                        <a:cubicBezTo>
                          <a:pt x="1658" y="376"/>
                          <a:pt x="1295" y="1"/>
                          <a:pt x="83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0" name="Google Shape;7941;p82">
                  <a:extLst>
                    <a:ext uri="{FF2B5EF4-FFF2-40B4-BE49-F238E27FC236}">
                      <a16:creationId xmlns:a16="http://schemas.microsoft.com/office/drawing/2014/main" id="{845FDA22-2A9E-4319-B644-391627D501ED}"/>
                    </a:ext>
                  </a:extLst>
                </p:cNvPr>
                <p:cNvGrpSpPr/>
                <p:nvPr/>
              </p:nvGrpSpPr>
              <p:grpSpPr>
                <a:xfrm>
                  <a:off x="4342672" y="4144496"/>
                  <a:ext cx="37752" cy="32364"/>
                  <a:chOff x="4342672" y="4144496"/>
                  <a:chExt cx="37752" cy="32364"/>
                </a:xfrm>
              </p:grpSpPr>
              <p:sp>
                <p:nvSpPr>
                  <p:cNvPr id="119" name="Google Shape;7942;p82">
                    <a:extLst>
                      <a:ext uri="{FF2B5EF4-FFF2-40B4-BE49-F238E27FC236}">
                        <a16:creationId xmlns:a16="http://schemas.microsoft.com/office/drawing/2014/main" id="{3A6E9BF8-6F5C-4E2C-809E-3C2DC0B20638}"/>
                      </a:ext>
                    </a:extLst>
                  </p:cNvPr>
                  <p:cNvSpPr/>
                  <p:nvPr/>
                </p:nvSpPr>
                <p:spPr>
                  <a:xfrm>
                    <a:off x="4342672" y="4144496"/>
                    <a:ext cx="37752" cy="32364"/>
                  </a:xfrm>
                  <a:custGeom>
                    <a:avLst/>
                    <a:gdLst/>
                    <a:ahLst/>
                    <a:cxnLst/>
                    <a:rect l="l" t="t" r="r" b="b"/>
                    <a:pathLst>
                      <a:path w="4800" h="4115" extrusionOk="0">
                        <a:moveTo>
                          <a:pt x="2729" y="1"/>
                        </a:moveTo>
                        <a:cubicBezTo>
                          <a:pt x="2224" y="1"/>
                          <a:pt x="1710" y="188"/>
                          <a:pt x="1291" y="606"/>
                        </a:cubicBezTo>
                        <a:cubicBezTo>
                          <a:pt x="1" y="1897"/>
                          <a:pt x="912" y="4114"/>
                          <a:pt x="2740" y="4114"/>
                        </a:cubicBezTo>
                        <a:cubicBezTo>
                          <a:pt x="2745" y="4114"/>
                          <a:pt x="2750" y="4114"/>
                          <a:pt x="2755" y="4114"/>
                        </a:cubicBezTo>
                        <a:cubicBezTo>
                          <a:pt x="3880" y="4114"/>
                          <a:pt x="4800" y="3195"/>
                          <a:pt x="4800" y="2058"/>
                        </a:cubicBezTo>
                        <a:cubicBezTo>
                          <a:pt x="4800" y="822"/>
                          <a:pt x="3785" y="1"/>
                          <a:pt x="2729"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20" name="Google Shape;7943;p82">
                    <a:extLst>
                      <a:ext uri="{FF2B5EF4-FFF2-40B4-BE49-F238E27FC236}">
                        <a16:creationId xmlns:a16="http://schemas.microsoft.com/office/drawing/2014/main" id="{01786445-F8F9-4C5B-BE5D-05014A779FA6}"/>
                      </a:ext>
                    </a:extLst>
                  </p:cNvPr>
                  <p:cNvSpPr/>
                  <p:nvPr/>
                </p:nvSpPr>
                <p:spPr>
                  <a:xfrm>
                    <a:off x="4355586" y="4154209"/>
                    <a:ext cx="15227" cy="13040"/>
                  </a:xfrm>
                  <a:custGeom>
                    <a:avLst/>
                    <a:gdLst/>
                    <a:ahLst/>
                    <a:cxnLst/>
                    <a:rect l="l" t="t" r="r" b="b"/>
                    <a:pathLst>
                      <a:path w="1936" h="1658" extrusionOk="0">
                        <a:moveTo>
                          <a:pt x="1101" y="0"/>
                        </a:moveTo>
                        <a:cubicBezTo>
                          <a:pt x="363" y="0"/>
                          <a:pt x="0" y="895"/>
                          <a:pt x="520" y="1416"/>
                        </a:cubicBezTo>
                        <a:cubicBezTo>
                          <a:pt x="688" y="1583"/>
                          <a:pt x="893" y="1657"/>
                          <a:pt x="1096" y="1657"/>
                        </a:cubicBezTo>
                        <a:cubicBezTo>
                          <a:pt x="1523" y="1657"/>
                          <a:pt x="1936" y="1324"/>
                          <a:pt x="1936" y="823"/>
                        </a:cubicBezTo>
                        <a:cubicBezTo>
                          <a:pt x="1936" y="375"/>
                          <a:pt x="1561" y="0"/>
                          <a:pt x="110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1" name="Google Shape;7944;p82">
                  <a:extLst>
                    <a:ext uri="{FF2B5EF4-FFF2-40B4-BE49-F238E27FC236}">
                      <a16:creationId xmlns:a16="http://schemas.microsoft.com/office/drawing/2014/main" id="{C92ACA33-B1D8-403E-B4E1-03F07B1149C4}"/>
                    </a:ext>
                  </a:extLst>
                </p:cNvPr>
                <p:cNvGrpSpPr/>
                <p:nvPr/>
              </p:nvGrpSpPr>
              <p:grpSpPr>
                <a:xfrm>
                  <a:off x="4406386" y="4056872"/>
                  <a:ext cx="37783" cy="32364"/>
                  <a:chOff x="4406386" y="4056872"/>
                  <a:chExt cx="37783" cy="32364"/>
                </a:xfrm>
              </p:grpSpPr>
              <p:sp>
                <p:nvSpPr>
                  <p:cNvPr id="117" name="Google Shape;7945;p82">
                    <a:extLst>
                      <a:ext uri="{FF2B5EF4-FFF2-40B4-BE49-F238E27FC236}">
                        <a16:creationId xmlns:a16="http://schemas.microsoft.com/office/drawing/2014/main" id="{FE2A3CBA-A0D7-444A-9408-E2D447B3502E}"/>
                      </a:ext>
                    </a:extLst>
                  </p:cNvPr>
                  <p:cNvSpPr/>
                  <p:nvPr/>
                </p:nvSpPr>
                <p:spPr>
                  <a:xfrm>
                    <a:off x="4406386" y="4056872"/>
                    <a:ext cx="37783" cy="32364"/>
                  </a:xfrm>
                  <a:custGeom>
                    <a:avLst/>
                    <a:gdLst/>
                    <a:ahLst/>
                    <a:cxnLst/>
                    <a:rect l="l" t="t" r="r" b="b"/>
                    <a:pathLst>
                      <a:path w="4804" h="4115" extrusionOk="0">
                        <a:moveTo>
                          <a:pt x="2733" y="1"/>
                        </a:moveTo>
                        <a:cubicBezTo>
                          <a:pt x="2228" y="1"/>
                          <a:pt x="1714" y="188"/>
                          <a:pt x="1295" y="606"/>
                        </a:cubicBezTo>
                        <a:cubicBezTo>
                          <a:pt x="1" y="1900"/>
                          <a:pt x="920" y="4114"/>
                          <a:pt x="2747" y="4114"/>
                        </a:cubicBezTo>
                        <a:cubicBezTo>
                          <a:pt x="3884" y="4114"/>
                          <a:pt x="4803" y="3195"/>
                          <a:pt x="4803" y="2058"/>
                        </a:cubicBezTo>
                        <a:cubicBezTo>
                          <a:pt x="4803" y="821"/>
                          <a:pt x="3789" y="1"/>
                          <a:pt x="273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18" name="Google Shape;7946;p82">
                    <a:extLst>
                      <a:ext uri="{FF2B5EF4-FFF2-40B4-BE49-F238E27FC236}">
                        <a16:creationId xmlns:a16="http://schemas.microsoft.com/office/drawing/2014/main" id="{4ADF3369-7FDF-49F7-96F8-1331BDF3A1C9}"/>
                      </a:ext>
                    </a:extLst>
                  </p:cNvPr>
                  <p:cNvSpPr/>
                  <p:nvPr/>
                </p:nvSpPr>
                <p:spPr>
                  <a:xfrm>
                    <a:off x="4419332" y="4066577"/>
                    <a:ext cx="15227" cy="13017"/>
                  </a:xfrm>
                  <a:custGeom>
                    <a:avLst/>
                    <a:gdLst/>
                    <a:ahLst/>
                    <a:cxnLst/>
                    <a:rect l="l" t="t" r="r" b="b"/>
                    <a:pathLst>
                      <a:path w="1936" h="1655" extrusionOk="0">
                        <a:moveTo>
                          <a:pt x="1123" y="1"/>
                        </a:moveTo>
                        <a:cubicBezTo>
                          <a:pt x="1115" y="1"/>
                          <a:pt x="1108" y="1"/>
                          <a:pt x="1101" y="1"/>
                        </a:cubicBezTo>
                        <a:cubicBezTo>
                          <a:pt x="363" y="1"/>
                          <a:pt x="0" y="884"/>
                          <a:pt x="520" y="1404"/>
                        </a:cubicBezTo>
                        <a:cubicBezTo>
                          <a:pt x="689" y="1577"/>
                          <a:pt x="898" y="1655"/>
                          <a:pt x="1103" y="1655"/>
                        </a:cubicBezTo>
                        <a:cubicBezTo>
                          <a:pt x="1528" y="1655"/>
                          <a:pt x="1936" y="1322"/>
                          <a:pt x="1936" y="824"/>
                        </a:cubicBezTo>
                        <a:cubicBezTo>
                          <a:pt x="1936" y="371"/>
                          <a:pt x="1572" y="1"/>
                          <a:pt x="11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2" name="Google Shape;7947;p82">
                  <a:extLst>
                    <a:ext uri="{FF2B5EF4-FFF2-40B4-BE49-F238E27FC236}">
                      <a16:creationId xmlns:a16="http://schemas.microsoft.com/office/drawing/2014/main" id="{81DFBA6D-4CA1-4241-B3C4-2733FCE9F8E5}"/>
                    </a:ext>
                  </a:extLst>
                </p:cNvPr>
                <p:cNvGrpSpPr/>
                <p:nvPr/>
              </p:nvGrpSpPr>
              <p:grpSpPr>
                <a:xfrm>
                  <a:off x="4284416" y="4245254"/>
                  <a:ext cx="37783" cy="32357"/>
                  <a:chOff x="4284416" y="4245254"/>
                  <a:chExt cx="37783" cy="32357"/>
                </a:xfrm>
              </p:grpSpPr>
              <p:sp>
                <p:nvSpPr>
                  <p:cNvPr id="115" name="Google Shape;7948;p82">
                    <a:extLst>
                      <a:ext uri="{FF2B5EF4-FFF2-40B4-BE49-F238E27FC236}">
                        <a16:creationId xmlns:a16="http://schemas.microsoft.com/office/drawing/2014/main" id="{3394A2CE-020D-4D17-9A3E-9C7B4041C3BC}"/>
                      </a:ext>
                    </a:extLst>
                  </p:cNvPr>
                  <p:cNvSpPr/>
                  <p:nvPr/>
                </p:nvSpPr>
                <p:spPr>
                  <a:xfrm>
                    <a:off x="4284416" y="4245254"/>
                    <a:ext cx="37783" cy="32357"/>
                  </a:xfrm>
                  <a:custGeom>
                    <a:avLst/>
                    <a:gdLst/>
                    <a:ahLst/>
                    <a:cxnLst/>
                    <a:rect l="l" t="t" r="r" b="b"/>
                    <a:pathLst>
                      <a:path w="4804" h="4114" extrusionOk="0">
                        <a:moveTo>
                          <a:pt x="2732" y="0"/>
                        </a:moveTo>
                        <a:cubicBezTo>
                          <a:pt x="2228" y="0"/>
                          <a:pt x="1714" y="187"/>
                          <a:pt x="1295" y="606"/>
                        </a:cubicBezTo>
                        <a:cubicBezTo>
                          <a:pt x="1" y="1900"/>
                          <a:pt x="920" y="4114"/>
                          <a:pt x="2747" y="4114"/>
                        </a:cubicBezTo>
                        <a:cubicBezTo>
                          <a:pt x="3884" y="4114"/>
                          <a:pt x="4803" y="3194"/>
                          <a:pt x="4803" y="2057"/>
                        </a:cubicBezTo>
                        <a:cubicBezTo>
                          <a:pt x="4803" y="821"/>
                          <a:pt x="3789" y="0"/>
                          <a:pt x="273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16" name="Google Shape;7949;p82">
                    <a:extLst>
                      <a:ext uri="{FF2B5EF4-FFF2-40B4-BE49-F238E27FC236}">
                        <a16:creationId xmlns:a16="http://schemas.microsoft.com/office/drawing/2014/main" id="{0217953D-8DF9-444B-B1FE-64876BFF0DDA}"/>
                      </a:ext>
                    </a:extLst>
                  </p:cNvPr>
                  <p:cNvSpPr/>
                  <p:nvPr/>
                </p:nvSpPr>
                <p:spPr>
                  <a:xfrm>
                    <a:off x="4299548" y="4254959"/>
                    <a:ext cx="13040" cy="13040"/>
                  </a:xfrm>
                  <a:custGeom>
                    <a:avLst/>
                    <a:gdLst/>
                    <a:ahLst/>
                    <a:cxnLst/>
                    <a:rect l="l" t="t" r="r" b="b"/>
                    <a:pathLst>
                      <a:path w="1658" h="1658" extrusionOk="0">
                        <a:moveTo>
                          <a:pt x="823" y="1"/>
                        </a:moveTo>
                        <a:cubicBezTo>
                          <a:pt x="363" y="1"/>
                          <a:pt x="0" y="364"/>
                          <a:pt x="0" y="823"/>
                        </a:cubicBezTo>
                        <a:cubicBezTo>
                          <a:pt x="0" y="1283"/>
                          <a:pt x="363" y="1658"/>
                          <a:pt x="823" y="1658"/>
                        </a:cubicBezTo>
                        <a:cubicBezTo>
                          <a:pt x="1283" y="1658"/>
                          <a:pt x="1658" y="1283"/>
                          <a:pt x="1658" y="823"/>
                        </a:cubicBezTo>
                        <a:cubicBezTo>
                          <a:pt x="1658" y="364"/>
                          <a:pt x="1283" y="1"/>
                          <a:pt x="82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3" name="Google Shape;7950;p82">
                  <a:extLst>
                    <a:ext uri="{FF2B5EF4-FFF2-40B4-BE49-F238E27FC236}">
                      <a16:creationId xmlns:a16="http://schemas.microsoft.com/office/drawing/2014/main" id="{A4A5D6F4-F7C9-42F1-9236-9529493F7ED8}"/>
                    </a:ext>
                  </a:extLst>
                </p:cNvPr>
                <p:cNvGrpSpPr/>
                <p:nvPr/>
              </p:nvGrpSpPr>
              <p:grpSpPr>
                <a:xfrm>
                  <a:off x="4219057" y="4331258"/>
                  <a:ext cx="37776" cy="32364"/>
                  <a:chOff x="4219057" y="4331258"/>
                  <a:chExt cx="37776" cy="32364"/>
                </a:xfrm>
              </p:grpSpPr>
              <p:sp>
                <p:nvSpPr>
                  <p:cNvPr id="113" name="Google Shape;7951;p82">
                    <a:extLst>
                      <a:ext uri="{FF2B5EF4-FFF2-40B4-BE49-F238E27FC236}">
                        <a16:creationId xmlns:a16="http://schemas.microsoft.com/office/drawing/2014/main" id="{32DDA252-69EE-42E3-B8C5-2982162A54F5}"/>
                      </a:ext>
                    </a:extLst>
                  </p:cNvPr>
                  <p:cNvSpPr/>
                  <p:nvPr/>
                </p:nvSpPr>
                <p:spPr>
                  <a:xfrm>
                    <a:off x="4219057" y="4331258"/>
                    <a:ext cx="37776" cy="32364"/>
                  </a:xfrm>
                  <a:custGeom>
                    <a:avLst/>
                    <a:gdLst/>
                    <a:ahLst/>
                    <a:cxnLst/>
                    <a:rect l="l" t="t" r="r" b="b"/>
                    <a:pathLst>
                      <a:path w="4803" h="4115" extrusionOk="0">
                        <a:moveTo>
                          <a:pt x="2732" y="1"/>
                        </a:moveTo>
                        <a:cubicBezTo>
                          <a:pt x="2227" y="1"/>
                          <a:pt x="1713" y="188"/>
                          <a:pt x="1295" y="606"/>
                        </a:cubicBezTo>
                        <a:cubicBezTo>
                          <a:pt x="0" y="1901"/>
                          <a:pt x="920" y="4114"/>
                          <a:pt x="2746" y="4114"/>
                        </a:cubicBezTo>
                        <a:cubicBezTo>
                          <a:pt x="3883" y="4114"/>
                          <a:pt x="4803" y="3195"/>
                          <a:pt x="4803" y="2058"/>
                        </a:cubicBezTo>
                        <a:cubicBezTo>
                          <a:pt x="4803" y="821"/>
                          <a:pt x="3789" y="1"/>
                          <a:pt x="2732"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14" name="Google Shape;7952;p82">
                    <a:extLst>
                      <a:ext uri="{FF2B5EF4-FFF2-40B4-BE49-F238E27FC236}">
                        <a16:creationId xmlns:a16="http://schemas.microsoft.com/office/drawing/2014/main" id="{8740EF92-B7F6-4055-9A8C-42F2EE17CFA9}"/>
                      </a:ext>
                    </a:extLst>
                  </p:cNvPr>
                  <p:cNvSpPr/>
                  <p:nvPr/>
                </p:nvSpPr>
                <p:spPr>
                  <a:xfrm>
                    <a:off x="4231995" y="4340971"/>
                    <a:ext cx="15235" cy="13040"/>
                  </a:xfrm>
                  <a:custGeom>
                    <a:avLst/>
                    <a:gdLst/>
                    <a:ahLst/>
                    <a:cxnLst/>
                    <a:rect l="l" t="t" r="r" b="b"/>
                    <a:pathLst>
                      <a:path w="1937" h="1658" extrusionOk="0">
                        <a:moveTo>
                          <a:pt x="1113" y="0"/>
                        </a:moveTo>
                        <a:cubicBezTo>
                          <a:pt x="363" y="0"/>
                          <a:pt x="1" y="895"/>
                          <a:pt x="521" y="1416"/>
                        </a:cubicBezTo>
                        <a:cubicBezTo>
                          <a:pt x="688" y="1583"/>
                          <a:pt x="894" y="1657"/>
                          <a:pt x="1096" y="1657"/>
                        </a:cubicBezTo>
                        <a:cubicBezTo>
                          <a:pt x="1524" y="1657"/>
                          <a:pt x="1936" y="1324"/>
                          <a:pt x="1936" y="823"/>
                        </a:cubicBezTo>
                        <a:cubicBezTo>
                          <a:pt x="1936" y="375"/>
                          <a:pt x="1561" y="0"/>
                          <a:pt x="1113"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4" name="Google Shape;7953;p82">
                  <a:extLst>
                    <a:ext uri="{FF2B5EF4-FFF2-40B4-BE49-F238E27FC236}">
                      <a16:creationId xmlns:a16="http://schemas.microsoft.com/office/drawing/2014/main" id="{025F083E-8463-4700-A75B-3C2714F8E404}"/>
                    </a:ext>
                  </a:extLst>
                </p:cNvPr>
                <p:cNvGrpSpPr/>
                <p:nvPr/>
              </p:nvGrpSpPr>
              <p:grpSpPr>
                <a:xfrm>
                  <a:off x="4204122" y="4141688"/>
                  <a:ext cx="33497" cy="28699"/>
                  <a:chOff x="4204122" y="4141688"/>
                  <a:chExt cx="33497" cy="28699"/>
                </a:xfrm>
              </p:grpSpPr>
              <p:sp>
                <p:nvSpPr>
                  <p:cNvPr id="111" name="Google Shape;7954;p82">
                    <a:extLst>
                      <a:ext uri="{FF2B5EF4-FFF2-40B4-BE49-F238E27FC236}">
                        <a16:creationId xmlns:a16="http://schemas.microsoft.com/office/drawing/2014/main" id="{6F2EA570-C068-4825-B5FC-3C5ECD0A1481}"/>
                      </a:ext>
                    </a:extLst>
                  </p:cNvPr>
                  <p:cNvSpPr/>
                  <p:nvPr/>
                </p:nvSpPr>
                <p:spPr>
                  <a:xfrm>
                    <a:off x="4204122" y="4141688"/>
                    <a:ext cx="33497" cy="28699"/>
                  </a:xfrm>
                  <a:custGeom>
                    <a:avLst/>
                    <a:gdLst/>
                    <a:ahLst/>
                    <a:cxnLst/>
                    <a:rect l="l" t="t" r="r" b="b"/>
                    <a:pathLst>
                      <a:path w="4259" h="3649" extrusionOk="0">
                        <a:moveTo>
                          <a:pt x="2427" y="1"/>
                        </a:moveTo>
                        <a:cubicBezTo>
                          <a:pt x="1979" y="1"/>
                          <a:pt x="1522" y="168"/>
                          <a:pt x="1149" y="540"/>
                        </a:cubicBezTo>
                        <a:cubicBezTo>
                          <a:pt x="0" y="1677"/>
                          <a:pt x="811" y="3649"/>
                          <a:pt x="2432" y="3649"/>
                        </a:cubicBezTo>
                        <a:cubicBezTo>
                          <a:pt x="3448" y="3649"/>
                          <a:pt x="4258" y="2826"/>
                          <a:pt x="4258" y="1822"/>
                        </a:cubicBezTo>
                        <a:cubicBezTo>
                          <a:pt x="4258" y="726"/>
                          <a:pt x="3363" y="1"/>
                          <a:pt x="242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12" name="Google Shape;7955;p82">
                    <a:extLst>
                      <a:ext uri="{FF2B5EF4-FFF2-40B4-BE49-F238E27FC236}">
                        <a16:creationId xmlns:a16="http://schemas.microsoft.com/office/drawing/2014/main" id="{A4617162-3342-4A1B-9697-F0D2EFFD4275}"/>
                      </a:ext>
                    </a:extLst>
                  </p:cNvPr>
                  <p:cNvSpPr/>
                  <p:nvPr/>
                </p:nvSpPr>
                <p:spPr>
                  <a:xfrm>
                    <a:off x="4216965" y="4151259"/>
                    <a:ext cx="11042" cy="9399"/>
                  </a:xfrm>
                  <a:custGeom>
                    <a:avLst/>
                    <a:gdLst/>
                    <a:ahLst/>
                    <a:cxnLst/>
                    <a:rect l="l" t="t" r="r" b="b"/>
                    <a:pathLst>
                      <a:path w="1404" h="1195" extrusionOk="0">
                        <a:moveTo>
                          <a:pt x="799" y="0"/>
                        </a:moveTo>
                        <a:cubicBezTo>
                          <a:pt x="266" y="0"/>
                          <a:pt x="0" y="641"/>
                          <a:pt x="375" y="1016"/>
                        </a:cubicBezTo>
                        <a:cubicBezTo>
                          <a:pt x="498" y="1139"/>
                          <a:pt x="650" y="1195"/>
                          <a:pt x="799" y="1195"/>
                        </a:cubicBezTo>
                        <a:cubicBezTo>
                          <a:pt x="1103" y="1195"/>
                          <a:pt x="1395" y="963"/>
                          <a:pt x="1404" y="605"/>
                        </a:cubicBezTo>
                        <a:cubicBezTo>
                          <a:pt x="1404" y="278"/>
                          <a:pt x="1137" y="0"/>
                          <a:pt x="799"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5" name="Google Shape;7956;p82">
                  <a:extLst>
                    <a:ext uri="{FF2B5EF4-FFF2-40B4-BE49-F238E27FC236}">
                      <a16:creationId xmlns:a16="http://schemas.microsoft.com/office/drawing/2014/main" id="{CC0C876C-B984-4D60-89D5-AE66DA3B6919}"/>
                    </a:ext>
                  </a:extLst>
                </p:cNvPr>
                <p:cNvGrpSpPr/>
                <p:nvPr/>
              </p:nvGrpSpPr>
              <p:grpSpPr>
                <a:xfrm>
                  <a:off x="4301546" y="4003869"/>
                  <a:ext cx="38916" cy="33324"/>
                  <a:chOff x="4301546" y="4003869"/>
                  <a:chExt cx="38916" cy="33324"/>
                </a:xfrm>
              </p:grpSpPr>
              <p:sp>
                <p:nvSpPr>
                  <p:cNvPr id="109" name="Google Shape;7957;p82">
                    <a:extLst>
                      <a:ext uri="{FF2B5EF4-FFF2-40B4-BE49-F238E27FC236}">
                        <a16:creationId xmlns:a16="http://schemas.microsoft.com/office/drawing/2014/main" id="{6E9C3D3F-3F11-4FC3-BA3B-2ED97CD01A18}"/>
                      </a:ext>
                    </a:extLst>
                  </p:cNvPr>
                  <p:cNvSpPr/>
                  <p:nvPr/>
                </p:nvSpPr>
                <p:spPr>
                  <a:xfrm>
                    <a:off x="4301546" y="4003869"/>
                    <a:ext cx="38916" cy="33324"/>
                  </a:xfrm>
                  <a:custGeom>
                    <a:avLst/>
                    <a:gdLst/>
                    <a:ahLst/>
                    <a:cxnLst/>
                    <a:rect l="l" t="t" r="r" b="b"/>
                    <a:pathLst>
                      <a:path w="4948" h="4237" extrusionOk="0">
                        <a:moveTo>
                          <a:pt x="2818" y="1"/>
                        </a:moveTo>
                        <a:cubicBezTo>
                          <a:pt x="2295" y="1"/>
                          <a:pt x="1763" y="196"/>
                          <a:pt x="1331" y="631"/>
                        </a:cubicBezTo>
                        <a:cubicBezTo>
                          <a:pt x="0" y="1962"/>
                          <a:pt x="944" y="4236"/>
                          <a:pt x="2831" y="4236"/>
                        </a:cubicBezTo>
                        <a:cubicBezTo>
                          <a:pt x="3992" y="4236"/>
                          <a:pt x="4948" y="3293"/>
                          <a:pt x="4948" y="2119"/>
                        </a:cubicBezTo>
                        <a:cubicBezTo>
                          <a:pt x="4948" y="845"/>
                          <a:pt x="3905" y="1"/>
                          <a:pt x="2818"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10" name="Google Shape;7958;p82">
                    <a:extLst>
                      <a:ext uri="{FF2B5EF4-FFF2-40B4-BE49-F238E27FC236}">
                        <a16:creationId xmlns:a16="http://schemas.microsoft.com/office/drawing/2014/main" id="{7E3D60E8-4867-4F99-86E1-E4494A5E9941}"/>
                      </a:ext>
                    </a:extLst>
                  </p:cNvPr>
                  <p:cNvSpPr/>
                  <p:nvPr/>
                </p:nvSpPr>
                <p:spPr>
                  <a:xfrm>
                    <a:off x="4314389" y="4013590"/>
                    <a:ext cx="16469" cy="14000"/>
                  </a:xfrm>
                  <a:custGeom>
                    <a:avLst/>
                    <a:gdLst/>
                    <a:ahLst/>
                    <a:cxnLst/>
                    <a:rect l="l" t="t" r="r" b="b"/>
                    <a:pathLst>
                      <a:path w="2094" h="1780" extrusionOk="0">
                        <a:moveTo>
                          <a:pt x="1220" y="0"/>
                        </a:moveTo>
                        <a:cubicBezTo>
                          <a:pt x="1213" y="0"/>
                          <a:pt x="1205" y="0"/>
                          <a:pt x="1198" y="0"/>
                        </a:cubicBezTo>
                        <a:cubicBezTo>
                          <a:pt x="400" y="0"/>
                          <a:pt x="0" y="956"/>
                          <a:pt x="569" y="1512"/>
                        </a:cubicBezTo>
                        <a:cubicBezTo>
                          <a:pt x="750" y="1697"/>
                          <a:pt x="974" y="1780"/>
                          <a:pt x="1194" y="1780"/>
                        </a:cubicBezTo>
                        <a:cubicBezTo>
                          <a:pt x="1652" y="1780"/>
                          <a:pt x="2093" y="1422"/>
                          <a:pt x="2093" y="883"/>
                        </a:cubicBezTo>
                        <a:cubicBezTo>
                          <a:pt x="2093" y="395"/>
                          <a:pt x="1706" y="0"/>
                          <a:pt x="1220"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6" name="Google Shape;7959;p82">
                  <a:extLst>
                    <a:ext uri="{FF2B5EF4-FFF2-40B4-BE49-F238E27FC236}">
                      <a16:creationId xmlns:a16="http://schemas.microsoft.com/office/drawing/2014/main" id="{50857B1B-892B-4D5D-9933-87DF9FC2FB47}"/>
                    </a:ext>
                  </a:extLst>
                </p:cNvPr>
                <p:cNvGrpSpPr/>
                <p:nvPr/>
              </p:nvGrpSpPr>
              <p:grpSpPr>
                <a:xfrm>
                  <a:off x="4210681" y="3924669"/>
                  <a:ext cx="36549" cy="31366"/>
                  <a:chOff x="4210681" y="3924669"/>
                  <a:chExt cx="36549" cy="31366"/>
                </a:xfrm>
              </p:grpSpPr>
              <p:sp>
                <p:nvSpPr>
                  <p:cNvPr id="107" name="Google Shape;7960;p82">
                    <a:extLst>
                      <a:ext uri="{FF2B5EF4-FFF2-40B4-BE49-F238E27FC236}">
                        <a16:creationId xmlns:a16="http://schemas.microsoft.com/office/drawing/2014/main" id="{3B06586D-58D2-466C-8F78-804FA38D2930}"/>
                      </a:ext>
                    </a:extLst>
                  </p:cNvPr>
                  <p:cNvSpPr/>
                  <p:nvPr/>
                </p:nvSpPr>
                <p:spPr>
                  <a:xfrm>
                    <a:off x="4210681" y="3924669"/>
                    <a:ext cx="36549" cy="31366"/>
                  </a:xfrm>
                  <a:custGeom>
                    <a:avLst/>
                    <a:gdLst/>
                    <a:ahLst/>
                    <a:cxnLst/>
                    <a:rect l="l" t="t" r="r" b="b"/>
                    <a:pathLst>
                      <a:path w="4647" h="3988" extrusionOk="0">
                        <a:moveTo>
                          <a:pt x="2642" y="0"/>
                        </a:moveTo>
                        <a:cubicBezTo>
                          <a:pt x="2152" y="0"/>
                          <a:pt x="1654" y="182"/>
                          <a:pt x="1247" y="589"/>
                        </a:cubicBezTo>
                        <a:cubicBezTo>
                          <a:pt x="1" y="1847"/>
                          <a:pt x="884" y="3988"/>
                          <a:pt x="2662" y="3988"/>
                        </a:cubicBezTo>
                        <a:cubicBezTo>
                          <a:pt x="3751" y="3976"/>
                          <a:pt x="4646" y="3093"/>
                          <a:pt x="4646" y="1992"/>
                        </a:cubicBezTo>
                        <a:cubicBezTo>
                          <a:pt x="4646" y="797"/>
                          <a:pt x="3665" y="0"/>
                          <a:pt x="26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08" name="Google Shape;7961;p82">
                    <a:extLst>
                      <a:ext uri="{FF2B5EF4-FFF2-40B4-BE49-F238E27FC236}">
                        <a16:creationId xmlns:a16="http://schemas.microsoft.com/office/drawing/2014/main" id="{D9978939-2E24-4C48-B86B-B0EB962879D2}"/>
                      </a:ext>
                    </a:extLst>
                  </p:cNvPr>
                  <p:cNvSpPr/>
                  <p:nvPr/>
                </p:nvSpPr>
                <p:spPr>
                  <a:xfrm>
                    <a:off x="4225625" y="3934335"/>
                    <a:ext cx="11994" cy="11994"/>
                  </a:xfrm>
                  <a:custGeom>
                    <a:avLst/>
                    <a:gdLst/>
                    <a:ahLst/>
                    <a:cxnLst/>
                    <a:rect l="l" t="t" r="r" b="b"/>
                    <a:pathLst>
                      <a:path w="1525" h="1525" extrusionOk="0">
                        <a:moveTo>
                          <a:pt x="762" y="1"/>
                        </a:moveTo>
                        <a:cubicBezTo>
                          <a:pt x="339" y="1"/>
                          <a:pt x="0" y="339"/>
                          <a:pt x="0" y="763"/>
                        </a:cubicBezTo>
                        <a:cubicBezTo>
                          <a:pt x="0" y="1186"/>
                          <a:pt x="339" y="1525"/>
                          <a:pt x="762" y="1525"/>
                        </a:cubicBezTo>
                        <a:cubicBezTo>
                          <a:pt x="1173" y="1525"/>
                          <a:pt x="1524" y="1186"/>
                          <a:pt x="1524" y="763"/>
                        </a:cubicBezTo>
                        <a:cubicBezTo>
                          <a:pt x="1524" y="339"/>
                          <a:pt x="1173" y="1"/>
                          <a:pt x="762"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7" name="Google Shape;7962;p82">
                  <a:extLst>
                    <a:ext uri="{FF2B5EF4-FFF2-40B4-BE49-F238E27FC236}">
                      <a16:creationId xmlns:a16="http://schemas.microsoft.com/office/drawing/2014/main" id="{8011BD42-87A7-443F-AB08-98C676F7E71D}"/>
                    </a:ext>
                  </a:extLst>
                </p:cNvPr>
                <p:cNvGrpSpPr/>
                <p:nvPr/>
              </p:nvGrpSpPr>
              <p:grpSpPr>
                <a:xfrm>
                  <a:off x="3987771" y="3628874"/>
                  <a:ext cx="31499" cy="26993"/>
                  <a:chOff x="3987771" y="3628874"/>
                  <a:chExt cx="31499" cy="26993"/>
                </a:xfrm>
              </p:grpSpPr>
              <p:sp>
                <p:nvSpPr>
                  <p:cNvPr id="105" name="Google Shape;7963;p82">
                    <a:extLst>
                      <a:ext uri="{FF2B5EF4-FFF2-40B4-BE49-F238E27FC236}">
                        <a16:creationId xmlns:a16="http://schemas.microsoft.com/office/drawing/2014/main" id="{983686CB-FE3E-4660-BBE2-27B33F258592}"/>
                      </a:ext>
                    </a:extLst>
                  </p:cNvPr>
                  <p:cNvSpPr/>
                  <p:nvPr/>
                </p:nvSpPr>
                <p:spPr>
                  <a:xfrm>
                    <a:off x="3987771" y="3628874"/>
                    <a:ext cx="31499" cy="26993"/>
                  </a:xfrm>
                  <a:custGeom>
                    <a:avLst/>
                    <a:gdLst/>
                    <a:ahLst/>
                    <a:cxnLst/>
                    <a:rect l="l" t="t" r="r" b="b"/>
                    <a:pathLst>
                      <a:path w="4005" h="3432" extrusionOk="0">
                        <a:moveTo>
                          <a:pt x="2284" y="0"/>
                        </a:moveTo>
                        <a:cubicBezTo>
                          <a:pt x="1865" y="0"/>
                          <a:pt x="1437" y="156"/>
                          <a:pt x="1089" y="504"/>
                        </a:cubicBezTo>
                        <a:cubicBezTo>
                          <a:pt x="0" y="1581"/>
                          <a:pt x="774" y="3432"/>
                          <a:pt x="2299" y="3432"/>
                        </a:cubicBezTo>
                        <a:cubicBezTo>
                          <a:pt x="3242" y="3419"/>
                          <a:pt x="4004" y="2657"/>
                          <a:pt x="4004" y="1714"/>
                        </a:cubicBezTo>
                        <a:cubicBezTo>
                          <a:pt x="4004" y="682"/>
                          <a:pt x="3162" y="0"/>
                          <a:pt x="2284"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06" name="Google Shape;7964;p82">
                    <a:extLst>
                      <a:ext uri="{FF2B5EF4-FFF2-40B4-BE49-F238E27FC236}">
                        <a16:creationId xmlns:a16="http://schemas.microsoft.com/office/drawing/2014/main" id="{B8AE25F9-465E-4828-B738-4616E492ED46}"/>
                      </a:ext>
                    </a:extLst>
                  </p:cNvPr>
                  <p:cNvSpPr/>
                  <p:nvPr/>
                </p:nvSpPr>
                <p:spPr>
                  <a:xfrm>
                    <a:off x="4000709" y="3638540"/>
                    <a:ext cx="8856" cy="7605"/>
                  </a:xfrm>
                  <a:custGeom>
                    <a:avLst/>
                    <a:gdLst/>
                    <a:ahLst/>
                    <a:cxnLst/>
                    <a:rect l="l" t="t" r="r" b="b"/>
                    <a:pathLst>
                      <a:path w="1126" h="967" extrusionOk="0">
                        <a:moveTo>
                          <a:pt x="641" y="1"/>
                        </a:moveTo>
                        <a:cubicBezTo>
                          <a:pt x="218" y="1"/>
                          <a:pt x="0" y="521"/>
                          <a:pt x="303" y="823"/>
                        </a:cubicBezTo>
                        <a:cubicBezTo>
                          <a:pt x="402" y="922"/>
                          <a:pt x="524" y="967"/>
                          <a:pt x="643" y="967"/>
                        </a:cubicBezTo>
                        <a:cubicBezTo>
                          <a:pt x="890" y="967"/>
                          <a:pt x="1125" y="778"/>
                          <a:pt x="1125" y="485"/>
                        </a:cubicBezTo>
                        <a:cubicBezTo>
                          <a:pt x="1125" y="219"/>
                          <a:pt x="908" y="1"/>
                          <a:pt x="641"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8" name="Google Shape;7965;p82">
                  <a:extLst>
                    <a:ext uri="{FF2B5EF4-FFF2-40B4-BE49-F238E27FC236}">
                      <a16:creationId xmlns:a16="http://schemas.microsoft.com/office/drawing/2014/main" id="{43F566F6-588A-4BC4-A115-F5B2A30B1711}"/>
                    </a:ext>
                  </a:extLst>
                </p:cNvPr>
                <p:cNvGrpSpPr/>
                <p:nvPr/>
              </p:nvGrpSpPr>
              <p:grpSpPr>
                <a:xfrm>
                  <a:off x="4087382" y="3775674"/>
                  <a:ext cx="31405" cy="26898"/>
                  <a:chOff x="4087382" y="3775674"/>
                  <a:chExt cx="31405" cy="26898"/>
                </a:xfrm>
              </p:grpSpPr>
              <p:sp>
                <p:nvSpPr>
                  <p:cNvPr id="103" name="Google Shape;7966;p82">
                    <a:extLst>
                      <a:ext uri="{FF2B5EF4-FFF2-40B4-BE49-F238E27FC236}">
                        <a16:creationId xmlns:a16="http://schemas.microsoft.com/office/drawing/2014/main" id="{328C1F57-9DDC-411A-A0EC-A93EF566337C}"/>
                      </a:ext>
                    </a:extLst>
                  </p:cNvPr>
                  <p:cNvSpPr/>
                  <p:nvPr/>
                </p:nvSpPr>
                <p:spPr>
                  <a:xfrm>
                    <a:off x="4087382" y="3775674"/>
                    <a:ext cx="31405" cy="26898"/>
                  </a:xfrm>
                  <a:custGeom>
                    <a:avLst/>
                    <a:gdLst/>
                    <a:ahLst/>
                    <a:cxnLst/>
                    <a:rect l="l" t="t" r="r" b="b"/>
                    <a:pathLst>
                      <a:path w="3993" h="3420" extrusionOk="0">
                        <a:moveTo>
                          <a:pt x="2273" y="0"/>
                        </a:moveTo>
                        <a:cubicBezTo>
                          <a:pt x="1853" y="0"/>
                          <a:pt x="1425" y="156"/>
                          <a:pt x="1077" y="504"/>
                        </a:cubicBezTo>
                        <a:cubicBezTo>
                          <a:pt x="0" y="1581"/>
                          <a:pt x="750" y="3420"/>
                          <a:pt x="2275" y="3420"/>
                        </a:cubicBezTo>
                        <a:cubicBezTo>
                          <a:pt x="3230" y="3420"/>
                          <a:pt x="3992" y="2658"/>
                          <a:pt x="3992" y="1714"/>
                        </a:cubicBezTo>
                        <a:cubicBezTo>
                          <a:pt x="3992" y="683"/>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04" name="Google Shape;7967;p82">
                    <a:extLst>
                      <a:ext uri="{FF2B5EF4-FFF2-40B4-BE49-F238E27FC236}">
                        <a16:creationId xmlns:a16="http://schemas.microsoft.com/office/drawing/2014/main" id="{1A860D84-186C-4E90-B8E1-A3A49EC8EA8D}"/>
                      </a:ext>
                    </a:extLst>
                  </p:cNvPr>
                  <p:cNvSpPr/>
                  <p:nvPr/>
                </p:nvSpPr>
                <p:spPr>
                  <a:xfrm>
                    <a:off x="4101460" y="3785348"/>
                    <a:ext cx="7621" cy="7613"/>
                  </a:xfrm>
                  <a:custGeom>
                    <a:avLst/>
                    <a:gdLst/>
                    <a:ahLst/>
                    <a:cxnLst/>
                    <a:rect l="l" t="t" r="r" b="b"/>
                    <a:pathLst>
                      <a:path w="969" h="968" extrusionOk="0">
                        <a:moveTo>
                          <a:pt x="485" y="0"/>
                        </a:moveTo>
                        <a:cubicBezTo>
                          <a:pt x="219" y="0"/>
                          <a:pt x="1" y="218"/>
                          <a:pt x="1" y="484"/>
                        </a:cubicBezTo>
                        <a:cubicBezTo>
                          <a:pt x="1" y="750"/>
                          <a:pt x="219" y="968"/>
                          <a:pt x="485" y="968"/>
                        </a:cubicBezTo>
                        <a:cubicBezTo>
                          <a:pt x="751" y="968"/>
                          <a:pt x="969" y="750"/>
                          <a:pt x="969" y="484"/>
                        </a:cubicBezTo>
                        <a:cubicBezTo>
                          <a:pt x="969" y="218"/>
                          <a:pt x="751" y="0"/>
                          <a:pt x="485"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49" name="Google Shape;7968;p82">
                  <a:extLst>
                    <a:ext uri="{FF2B5EF4-FFF2-40B4-BE49-F238E27FC236}">
                      <a16:creationId xmlns:a16="http://schemas.microsoft.com/office/drawing/2014/main" id="{99B1788F-5B20-4B96-A669-48A9F499C395}"/>
                    </a:ext>
                  </a:extLst>
                </p:cNvPr>
                <p:cNvGrpSpPr/>
                <p:nvPr/>
              </p:nvGrpSpPr>
              <p:grpSpPr>
                <a:xfrm>
                  <a:off x="4118873" y="3856637"/>
                  <a:ext cx="31405" cy="26906"/>
                  <a:chOff x="4118873" y="3856637"/>
                  <a:chExt cx="31405" cy="26906"/>
                </a:xfrm>
              </p:grpSpPr>
              <p:sp>
                <p:nvSpPr>
                  <p:cNvPr id="101" name="Google Shape;7969;p82">
                    <a:extLst>
                      <a:ext uri="{FF2B5EF4-FFF2-40B4-BE49-F238E27FC236}">
                        <a16:creationId xmlns:a16="http://schemas.microsoft.com/office/drawing/2014/main" id="{F7E82B25-DB34-49B8-B001-E7DDD16BA8E2}"/>
                      </a:ext>
                    </a:extLst>
                  </p:cNvPr>
                  <p:cNvSpPr/>
                  <p:nvPr/>
                </p:nvSpPr>
                <p:spPr>
                  <a:xfrm>
                    <a:off x="4118873" y="3856637"/>
                    <a:ext cx="31405" cy="26906"/>
                  </a:xfrm>
                  <a:custGeom>
                    <a:avLst/>
                    <a:gdLst/>
                    <a:ahLst/>
                    <a:cxnLst/>
                    <a:rect l="l" t="t" r="r" b="b"/>
                    <a:pathLst>
                      <a:path w="3993" h="3421" extrusionOk="0">
                        <a:moveTo>
                          <a:pt x="2273" y="1"/>
                        </a:moveTo>
                        <a:cubicBezTo>
                          <a:pt x="1853" y="1"/>
                          <a:pt x="1425" y="157"/>
                          <a:pt x="1077" y="505"/>
                        </a:cubicBezTo>
                        <a:cubicBezTo>
                          <a:pt x="1" y="1581"/>
                          <a:pt x="763" y="3420"/>
                          <a:pt x="2287" y="3420"/>
                        </a:cubicBezTo>
                        <a:cubicBezTo>
                          <a:pt x="3230" y="3420"/>
                          <a:pt x="3992" y="2658"/>
                          <a:pt x="3992" y="1714"/>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02" name="Google Shape;7970;p82">
                    <a:extLst>
                      <a:ext uri="{FF2B5EF4-FFF2-40B4-BE49-F238E27FC236}">
                        <a16:creationId xmlns:a16="http://schemas.microsoft.com/office/drawing/2014/main" id="{2CA81C09-E8FF-49FD-B610-B97754A0D8BA}"/>
                      </a:ext>
                    </a:extLst>
                  </p:cNvPr>
                  <p:cNvSpPr/>
                  <p:nvPr/>
                </p:nvSpPr>
                <p:spPr>
                  <a:xfrm>
                    <a:off x="4133046" y="3866310"/>
                    <a:ext cx="7621" cy="7621"/>
                  </a:xfrm>
                  <a:custGeom>
                    <a:avLst/>
                    <a:gdLst/>
                    <a:ahLst/>
                    <a:cxnLst/>
                    <a:rect l="l" t="t" r="r" b="b"/>
                    <a:pathLst>
                      <a:path w="969" h="969" extrusionOk="0">
                        <a:moveTo>
                          <a:pt x="485" y="1"/>
                        </a:moveTo>
                        <a:cubicBezTo>
                          <a:pt x="219" y="1"/>
                          <a:pt x="1" y="218"/>
                          <a:pt x="1" y="484"/>
                        </a:cubicBezTo>
                        <a:cubicBezTo>
                          <a:pt x="1" y="751"/>
                          <a:pt x="219" y="968"/>
                          <a:pt x="485" y="968"/>
                        </a:cubicBezTo>
                        <a:cubicBezTo>
                          <a:pt x="751" y="968"/>
                          <a:pt x="969" y="751"/>
                          <a:pt x="969" y="484"/>
                        </a:cubicBezTo>
                        <a:cubicBezTo>
                          <a:pt x="969" y="218"/>
                          <a:pt x="751" y="1"/>
                          <a:pt x="48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0" name="Google Shape;7971;p82">
                  <a:extLst>
                    <a:ext uri="{FF2B5EF4-FFF2-40B4-BE49-F238E27FC236}">
                      <a16:creationId xmlns:a16="http://schemas.microsoft.com/office/drawing/2014/main" id="{D1609FA9-629D-42FB-A214-BE660E669090}"/>
                    </a:ext>
                  </a:extLst>
                </p:cNvPr>
                <p:cNvGrpSpPr/>
                <p:nvPr/>
              </p:nvGrpSpPr>
              <p:grpSpPr>
                <a:xfrm>
                  <a:off x="4168541" y="3639523"/>
                  <a:ext cx="31499" cy="26906"/>
                  <a:chOff x="4168541" y="3639523"/>
                  <a:chExt cx="31499" cy="26906"/>
                </a:xfrm>
              </p:grpSpPr>
              <p:sp>
                <p:nvSpPr>
                  <p:cNvPr id="99" name="Google Shape;7972;p82">
                    <a:extLst>
                      <a:ext uri="{FF2B5EF4-FFF2-40B4-BE49-F238E27FC236}">
                        <a16:creationId xmlns:a16="http://schemas.microsoft.com/office/drawing/2014/main" id="{9D83C8E1-38C0-491C-A386-C44C1A320EA6}"/>
                      </a:ext>
                    </a:extLst>
                  </p:cNvPr>
                  <p:cNvSpPr/>
                  <p:nvPr/>
                </p:nvSpPr>
                <p:spPr>
                  <a:xfrm>
                    <a:off x="4168541" y="3639523"/>
                    <a:ext cx="31499" cy="26906"/>
                  </a:xfrm>
                  <a:custGeom>
                    <a:avLst/>
                    <a:gdLst/>
                    <a:ahLst/>
                    <a:cxnLst/>
                    <a:rect l="l" t="t" r="r" b="b"/>
                    <a:pathLst>
                      <a:path w="4005" h="3421" extrusionOk="0">
                        <a:moveTo>
                          <a:pt x="2284" y="1"/>
                        </a:moveTo>
                        <a:cubicBezTo>
                          <a:pt x="1865" y="1"/>
                          <a:pt x="1437" y="157"/>
                          <a:pt x="1089" y="505"/>
                        </a:cubicBezTo>
                        <a:cubicBezTo>
                          <a:pt x="0" y="1582"/>
                          <a:pt x="774" y="3420"/>
                          <a:pt x="2298" y="3420"/>
                        </a:cubicBezTo>
                        <a:cubicBezTo>
                          <a:pt x="3242" y="3420"/>
                          <a:pt x="4004" y="2658"/>
                          <a:pt x="4004" y="1715"/>
                        </a:cubicBezTo>
                        <a:cubicBezTo>
                          <a:pt x="4004" y="683"/>
                          <a:pt x="3162" y="1"/>
                          <a:pt x="2284"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100" name="Google Shape;7973;p82">
                    <a:extLst>
                      <a:ext uri="{FF2B5EF4-FFF2-40B4-BE49-F238E27FC236}">
                        <a16:creationId xmlns:a16="http://schemas.microsoft.com/office/drawing/2014/main" id="{E92FB9AE-A358-47FE-9B73-5D66EF18ABF0}"/>
                      </a:ext>
                    </a:extLst>
                  </p:cNvPr>
                  <p:cNvSpPr/>
                  <p:nvPr/>
                </p:nvSpPr>
                <p:spPr>
                  <a:xfrm>
                    <a:off x="4182713" y="3649197"/>
                    <a:ext cx="7716" cy="7621"/>
                  </a:xfrm>
                  <a:custGeom>
                    <a:avLst/>
                    <a:gdLst/>
                    <a:ahLst/>
                    <a:cxnLst/>
                    <a:rect l="l" t="t" r="r" b="b"/>
                    <a:pathLst>
                      <a:path w="981" h="969" extrusionOk="0">
                        <a:moveTo>
                          <a:pt x="496" y="1"/>
                        </a:moveTo>
                        <a:cubicBezTo>
                          <a:pt x="218" y="1"/>
                          <a:pt x="0" y="218"/>
                          <a:pt x="0" y="485"/>
                        </a:cubicBezTo>
                        <a:cubicBezTo>
                          <a:pt x="0" y="751"/>
                          <a:pt x="218" y="968"/>
                          <a:pt x="496" y="968"/>
                        </a:cubicBezTo>
                        <a:cubicBezTo>
                          <a:pt x="763" y="968"/>
                          <a:pt x="980" y="751"/>
                          <a:pt x="980" y="485"/>
                        </a:cubicBezTo>
                        <a:cubicBezTo>
                          <a:pt x="980" y="218"/>
                          <a:pt x="763" y="1"/>
                          <a:pt x="496"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1" name="Google Shape;7974;p82">
                  <a:extLst>
                    <a:ext uri="{FF2B5EF4-FFF2-40B4-BE49-F238E27FC236}">
                      <a16:creationId xmlns:a16="http://schemas.microsoft.com/office/drawing/2014/main" id="{1D271D16-AD85-4414-9A71-BBA65FE24285}"/>
                    </a:ext>
                  </a:extLst>
                </p:cNvPr>
                <p:cNvGrpSpPr/>
                <p:nvPr/>
              </p:nvGrpSpPr>
              <p:grpSpPr>
                <a:xfrm>
                  <a:off x="3965789" y="3393545"/>
                  <a:ext cx="31405" cy="26945"/>
                  <a:chOff x="3965789" y="3393545"/>
                  <a:chExt cx="31405" cy="26945"/>
                </a:xfrm>
              </p:grpSpPr>
              <p:sp>
                <p:nvSpPr>
                  <p:cNvPr id="97" name="Google Shape;7975;p82">
                    <a:extLst>
                      <a:ext uri="{FF2B5EF4-FFF2-40B4-BE49-F238E27FC236}">
                        <a16:creationId xmlns:a16="http://schemas.microsoft.com/office/drawing/2014/main" id="{9DD41684-36A2-4BAA-9C4B-C0C3D87B5A2F}"/>
                      </a:ext>
                    </a:extLst>
                  </p:cNvPr>
                  <p:cNvSpPr/>
                  <p:nvPr/>
                </p:nvSpPr>
                <p:spPr>
                  <a:xfrm>
                    <a:off x="3965789" y="3393545"/>
                    <a:ext cx="31405" cy="26945"/>
                  </a:xfrm>
                  <a:custGeom>
                    <a:avLst/>
                    <a:gdLst/>
                    <a:ahLst/>
                    <a:cxnLst/>
                    <a:rect l="l" t="t" r="r" b="b"/>
                    <a:pathLst>
                      <a:path w="3993" h="3426" extrusionOk="0">
                        <a:moveTo>
                          <a:pt x="2273" y="0"/>
                        </a:moveTo>
                        <a:cubicBezTo>
                          <a:pt x="1854" y="0"/>
                          <a:pt x="1426" y="158"/>
                          <a:pt x="1077" y="510"/>
                        </a:cubicBezTo>
                        <a:cubicBezTo>
                          <a:pt x="1" y="1586"/>
                          <a:pt x="763" y="3425"/>
                          <a:pt x="2287" y="3425"/>
                        </a:cubicBezTo>
                        <a:cubicBezTo>
                          <a:pt x="3231" y="3425"/>
                          <a:pt x="3993" y="2663"/>
                          <a:pt x="3993" y="1720"/>
                        </a:cubicBezTo>
                        <a:cubicBezTo>
                          <a:pt x="3993" y="688"/>
                          <a:pt x="3151" y="0"/>
                          <a:pt x="227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98" name="Google Shape;7976;p82">
                    <a:extLst>
                      <a:ext uri="{FF2B5EF4-FFF2-40B4-BE49-F238E27FC236}">
                        <a16:creationId xmlns:a16="http://schemas.microsoft.com/office/drawing/2014/main" id="{B270B8AC-544C-4102-806D-3BEA52C9B800}"/>
                      </a:ext>
                    </a:extLst>
                  </p:cNvPr>
                  <p:cNvSpPr/>
                  <p:nvPr/>
                </p:nvSpPr>
                <p:spPr>
                  <a:xfrm>
                    <a:off x="3978632" y="3403259"/>
                    <a:ext cx="8950" cy="7590"/>
                  </a:xfrm>
                  <a:custGeom>
                    <a:avLst/>
                    <a:gdLst/>
                    <a:ahLst/>
                    <a:cxnLst/>
                    <a:rect l="l" t="t" r="r" b="b"/>
                    <a:pathLst>
                      <a:path w="1138" h="965" extrusionOk="0">
                        <a:moveTo>
                          <a:pt x="654" y="1"/>
                        </a:moveTo>
                        <a:cubicBezTo>
                          <a:pt x="219" y="1"/>
                          <a:pt x="1" y="509"/>
                          <a:pt x="315" y="823"/>
                        </a:cubicBezTo>
                        <a:cubicBezTo>
                          <a:pt x="413" y="921"/>
                          <a:pt x="533" y="964"/>
                          <a:pt x="651" y="964"/>
                        </a:cubicBezTo>
                        <a:cubicBezTo>
                          <a:pt x="899" y="964"/>
                          <a:pt x="1138" y="772"/>
                          <a:pt x="1138" y="485"/>
                        </a:cubicBezTo>
                        <a:cubicBezTo>
                          <a:pt x="1138" y="206"/>
                          <a:pt x="920" y="1"/>
                          <a:pt x="65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2" name="Google Shape;7977;p82">
                  <a:extLst>
                    <a:ext uri="{FF2B5EF4-FFF2-40B4-BE49-F238E27FC236}">
                      <a16:creationId xmlns:a16="http://schemas.microsoft.com/office/drawing/2014/main" id="{C534A69E-DA94-4ED6-8742-62631515044C}"/>
                    </a:ext>
                  </a:extLst>
                </p:cNvPr>
                <p:cNvGrpSpPr/>
                <p:nvPr/>
              </p:nvGrpSpPr>
              <p:grpSpPr>
                <a:xfrm>
                  <a:off x="3925166" y="3491008"/>
                  <a:ext cx="31405" cy="27001"/>
                  <a:chOff x="3925166" y="3491008"/>
                  <a:chExt cx="31405" cy="27001"/>
                </a:xfrm>
              </p:grpSpPr>
              <p:sp>
                <p:nvSpPr>
                  <p:cNvPr id="95" name="Google Shape;7978;p82">
                    <a:extLst>
                      <a:ext uri="{FF2B5EF4-FFF2-40B4-BE49-F238E27FC236}">
                        <a16:creationId xmlns:a16="http://schemas.microsoft.com/office/drawing/2014/main" id="{5B1C2817-8BEE-4E6C-BF68-E49004862C3D}"/>
                      </a:ext>
                    </a:extLst>
                  </p:cNvPr>
                  <p:cNvSpPr/>
                  <p:nvPr/>
                </p:nvSpPr>
                <p:spPr>
                  <a:xfrm>
                    <a:off x="3925166" y="3491008"/>
                    <a:ext cx="31405" cy="27001"/>
                  </a:xfrm>
                  <a:custGeom>
                    <a:avLst/>
                    <a:gdLst/>
                    <a:ahLst/>
                    <a:cxnLst/>
                    <a:rect l="l" t="t" r="r" b="b"/>
                    <a:pathLst>
                      <a:path w="3993" h="3433" extrusionOk="0">
                        <a:moveTo>
                          <a:pt x="2273" y="1"/>
                        </a:moveTo>
                        <a:cubicBezTo>
                          <a:pt x="1853" y="1"/>
                          <a:pt x="1425" y="157"/>
                          <a:pt x="1077" y="505"/>
                        </a:cubicBezTo>
                        <a:cubicBezTo>
                          <a:pt x="0" y="1582"/>
                          <a:pt x="763" y="3432"/>
                          <a:pt x="2287" y="3432"/>
                        </a:cubicBezTo>
                        <a:cubicBezTo>
                          <a:pt x="3230" y="3432"/>
                          <a:pt x="3992" y="2658"/>
                          <a:pt x="3992" y="1715"/>
                        </a:cubicBezTo>
                        <a:cubicBezTo>
                          <a:pt x="3992" y="683"/>
                          <a:pt x="3151" y="1"/>
                          <a:pt x="2273"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96" name="Google Shape;7979;p82">
                    <a:extLst>
                      <a:ext uri="{FF2B5EF4-FFF2-40B4-BE49-F238E27FC236}">
                        <a16:creationId xmlns:a16="http://schemas.microsoft.com/office/drawing/2014/main" id="{D52DC9D0-18B7-46A1-93B6-CC9ED50D11EA}"/>
                      </a:ext>
                    </a:extLst>
                  </p:cNvPr>
                  <p:cNvSpPr/>
                  <p:nvPr/>
                </p:nvSpPr>
                <p:spPr>
                  <a:xfrm>
                    <a:off x="3939339" y="3500682"/>
                    <a:ext cx="7621" cy="7621"/>
                  </a:xfrm>
                  <a:custGeom>
                    <a:avLst/>
                    <a:gdLst/>
                    <a:ahLst/>
                    <a:cxnLst/>
                    <a:rect l="l" t="t" r="r" b="b"/>
                    <a:pathLst>
                      <a:path w="969" h="969" extrusionOk="0">
                        <a:moveTo>
                          <a:pt x="485" y="1"/>
                        </a:moveTo>
                        <a:cubicBezTo>
                          <a:pt x="219" y="1"/>
                          <a:pt x="1" y="218"/>
                          <a:pt x="1" y="485"/>
                        </a:cubicBezTo>
                        <a:cubicBezTo>
                          <a:pt x="1" y="751"/>
                          <a:pt x="219" y="968"/>
                          <a:pt x="485" y="968"/>
                        </a:cubicBezTo>
                        <a:cubicBezTo>
                          <a:pt x="751" y="968"/>
                          <a:pt x="969" y="751"/>
                          <a:pt x="969" y="485"/>
                        </a:cubicBezTo>
                        <a:cubicBezTo>
                          <a:pt x="969" y="218"/>
                          <a:pt x="751" y="1"/>
                          <a:pt x="48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3" name="Google Shape;7980;p82">
                  <a:extLst>
                    <a:ext uri="{FF2B5EF4-FFF2-40B4-BE49-F238E27FC236}">
                      <a16:creationId xmlns:a16="http://schemas.microsoft.com/office/drawing/2014/main" id="{CC472FC8-97CA-4958-AA4F-4EFD97ABA7C4}"/>
                    </a:ext>
                  </a:extLst>
                </p:cNvPr>
                <p:cNvGrpSpPr/>
                <p:nvPr/>
              </p:nvGrpSpPr>
              <p:grpSpPr>
                <a:xfrm>
                  <a:off x="3682845" y="3340976"/>
                  <a:ext cx="31397" cy="26898"/>
                  <a:chOff x="3682845" y="3340976"/>
                  <a:chExt cx="31397" cy="26898"/>
                </a:xfrm>
              </p:grpSpPr>
              <p:sp>
                <p:nvSpPr>
                  <p:cNvPr id="93" name="Google Shape;7981;p82">
                    <a:extLst>
                      <a:ext uri="{FF2B5EF4-FFF2-40B4-BE49-F238E27FC236}">
                        <a16:creationId xmlns:a16="http://schemas.microsoft.com/office/drawing/2014/main" id="{CF6BF37E-9A0F-4457-A14B-AEF8F9D66ACC}"/>
                      </a:ext>
                    </a:extLst>
                  </p:cNvPr>
                  <p:cNvSpPr/>
                  <p:nvPr/>
                </p:nvSpPr>
                <p:spPr>
                  <a:xfrm>
                    <a:off x="3682845" y="3340976"/>
                    <a:ext cx="31397" cy="26898"/>
                  </a:xfrm>
                  <a:custGeom>
                    <a:avLst/>
                    <a:gdLst/>
                    <a:ahLst/>
                    <a:cxnLst/>
                    <a:rect l="l" t="t" r="r" b="b"/>
                    <a:pathLst>
                      <a:path w="3992" h="3420" extrusionOk="0">
                        <a:moveTo>
                          <a:pt x="2272" y="0"/>
                        </a:moveTo>
                        <a:cubicBezTo>
                          <a:pt x="1853" y="0"/>
                          <a:pt x="1425" y="156"/>
                          <a:pt x="1077" y="504"/>
                        </a:cubicBezTo>
                        <a:cubicBezTo>
                          <a:pt x="0" y="1581"/>
                          <a:pt x="762" y="3420"/>
                          <a:pt x="2286" y="3420"/>
                        </a:cubicBezTo>
                        <a:cubicBezTo>
                          <a:pt x="3230" y="3420"/>
                          <a:pt x="3992" y="2658"/>
                          <a:pt x="3992" y="1714"/>
                        </a:cubicBezTo>
                        <a:cubicBezTo>
                          <a:pt x="3992" y="683"/>
                          <a:pt x="3150" y="0"/>
                          <a:pt x="227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94" name="Google Shape;7982;p82">
                    <a:extLst>
                      <a:ext uri="{FF2B5EF4-FFF2-40B4-BE49-F238E27FC236}">
                        <a16:creationId xmlns:a16="http://schemas.microsoft.com/office/drawing/2014/main" id="{0A90A7F3-DF3B-49B4-A35C-14E2A0C1B745}"/>
                      </a:ext>
                    </a:extLst>
                  </p:cNvPr>
                  <p:cNvSpPr/>
                  <p:nvPr/>
                </p:nvSpPr>
                <p:spPr>
                  <a:xfrm>
                    <a:off x="3695783" y="3350650"/>
                    <a:ext cx="8856" cy="7645"/>
                  </a:xfrm>
                  <a:custGeom>
                    <a:avLst/>
                    <a:gdLst/>
                    <a:ahLst/>
                    <a:cxnLst/>
                    <a:rect l="l" t="t" r="r" b="b"/>
                    <a:pathLst>
                      <a:path w="1126" h="972" extrusionOk="0">
                        <a:moveTo>
                          <a:pt x="641" y="0"/>
                        </a:moveTo>
                        <a:cubicBezTo>
                          <a:pt x="206" y="0"/>
                          <a:pt x="0" y="520"/>
                          <a:pt x="303" y="823"/>
                        </a:cubicBezTo>
                        <a:cubicBezTo>
                          <a:pt x="401" y="926"/>
                          <a:pt x="524" y="972"/>
                          <a:pt x="643" y="972"/>
                        </a:cubicBezTo>
                        <a:cubicBezTo>
                          <a:pt x="890" y="972"/>
                          <a:pt x="1125" y="777"/>
                          <a:pt x="1125" y="484"/>
                        </a:cubicBezTo>
                        <a:cubicBezTo>
                          <a:pt x="1125" y="218"/>
                          <a:pt x="907" y="0"/>
                          <a:pt x="641"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4" name="Google Shape;7983;p82">
                  <a:extLst>
                    <a:ext uri="{FF2B5EF4-FFF2-40B4-BE49-F238E27FC236}">
                      <a16:creationId xmlns:a16="http://schemas.microsoft.com/office/drawing/2014/main" id="{8A99FC23-A492-4801-BD9A-CBCF2E7326EF}"/>
                    </a:ext>
                  </a:extLst>
                </p:cNvPr>
                <p:cNvGrpSpPr/>
                <p:nvPr/>
              </p:nvGrpSpPr>
              <p:grpSpPr>
                <a:xfrm>
                  <a:off x="3795393" y="3353725"/>
                  <a:ext cx="31499" cy="26993"/>
                  <a:chOff x="3795393" y="3353725"/>
                  <a:chExt cx="31499" cy="26993"/>
                </a:xfrm>
              </p:grpSpPr>
              <p:sp>
                <p:nvSpPr>
                  <p:cNvPr id="91" name="Google Shape;7984;p82">
                    <a:extLst>
                      <a:ext uri="{FF2B5EF4-FFF2-40B4-BE49-F238E27FC236}">
                        <a16:creationId xmlns:a16="http://schemas.microsoft.com/office/drawing/2014/main" id="{3E57166F-642F-426E-8EA6-4338C83ACDE7}"/>
                      </a:ext>
                    </a:extLst>
                  </p:cNvPr>
                  <p:cNvSpPr/>
                  <p:nvPr/>
                </p:nvSpPr>
                <p:spPr>
                  <a:xfrm>
                    <a:off x="3795393" y="3353725"/>
                    <a:ext cx="31499" cy="26993"/>
                  </a:xfrm>
                  <a:custGeom>
                    <a:avLst/>
                    <a:gdLst/>
                    <a:ahLst/>
                    <a:cxnLst/>
                    <a:rect l="l" t="t" r="r" b="b"/>
                    <a:pathLst>
                      <a:path w="4005" h="3432" extrusionOk="0">
                        <a:moveTo>
                          <a:pt x="2285" y="0"/>
                        </a:moveTo>
                        <a:cubicBezTo>
                          <a:pt x="1865" y="0"/>
                          <a:pt x="1437" y="156"/>
                          <a:pt x="1089" y="504"/>
                        </a:cubicBezTo>
                        <a:cubicBezTo>
                          <a:pt x="0" y="1581"/>
                          <a:pt x="775" y="3432"/>
                          <a:pt x="2299" y="3432"/>
                        </a:cubicBezTo>
                        <a:cubicBezTo>
                          <a:pt x="3242" y="3432"/>
                          <a:pt x="4005" y="2658"/>
                          <a:pt x="4005" y="1714"/>
                        </a:cubicBezTo>
                        <a:cubicBezTo>
                          <a:pt x="4005" y="683"/>
                          <a:pt x="3163" y="0"/>
                          <a:pt x="2285"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92" name="Google Shape;7985;p82">
                    <a:extLst>
                      <a:ext uri="{FF2B5EF4-FFF2-40B4-BE49-F238E27FC236}">
                        <a16:creationId xmlns:a16="http://schemas.microsoft.com/office/drawing/2014/main" id="{265C7D1C-F665-465D-AF92-9AB2E9258E25}"/>
                      </a:ext>
                    </a:extLst>
                  </p:cNvPr>
                  <p:cNvSpPr/>
                  <p:nvPr/>
                </p:nvSpPr>
                <p:spPr>
                  <a:xfrm>
                    <a:off x="3809668" y="3363399"/>
                    <a:ext cx="7613" cy="7613"/>
                  </a:xfrm>
                  <a:custGeom>
                    <a:avLst/>
                    <a:gdLst/>
                    <a:ahLst/>
                    <a:cxnLst/>
                    <a:rect l="l" t="t" r="r" b="b"/>
                    <a:pathLst>
                      <a:path w="968" h="968" extrusionOk="0">
                        <a:moveTo>
                          <a:pt x="484" y="0"/>
                        </a:moveTo>
                        <a:cubicBezTo>
                          <a:pt x="206" y="0"/>
                          <a:pt x="0" y="218"/>
                          <a:pt x="0" y="484"/>
                        </a:cubicBezTo>
                        <a:cubicBezTo>
                          <a:pt x="0" y="750"/>
                          <a:pt x="206" y="968"/>
                          <a:pt x="484" y="968"/>
                        </a:cubicBezTo>
                        <a:cubicBezTo>
                          <a:pt x="750" y="968"/>
                          <a:pt x="968" y="750"/>
                          <a:pt x="968" y="484"/>
                        </a:cubicBezTo>
                        <a:cubicBezTo>
                          <a:pt x="968" y="218"/>
                          <a:pt x="750" y="0"/>
                          <a:pt x="484"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5" name="Google Shape;7986;p82">
                  <a:extLst>
                    <a:ext uri="{FF2B5EF4-FFF2-40B4-BE49-F238E27FC236}">
                      <a16:creationId xmlns:a16="http://schemas.microsoft.com/office/drawing/2014/main" id="{63DAC809-2F3F-4480-B29D-B2BF20540E96}"/>
                    </a:ext>
                  </a:extLst>
                </p:cNvPr>
                <p:cNvGrpSpPr/>
                <p:nvPr/>
              </p:nvGrpSpPr>
              <p:grpSpPr>
                <a:xfrm>
                  <a:off x="4176909" y="4363221"/>
                  <a:ext cx="38924" cy="33316"/>
                  <a:chOff x="4176909" y="4363221"/>
                  <a:chExt cx="38924" cy="33316"/>
                </a:xfrm>
              </p:grpSpPr>
              <p:sp>
                <p:nvSpPr>
                  <p:cNvPr id="89" name="Google Shape;7987;p82">
                    <a:extLst>
                      <a:ext uri="{FF2B5EF4-FFF2-40B4-BE49-F238E27FC236}">
                        <a16:creationId xmlns:a16="http://schemas.microsoft.com/office/drawing/2014/main" id="{794779D1-B345-4618-9FCF-0C453EA851A3}"/>
                      </a:ext>
                    </a:extLst>
                  </p:cNvPr>
                  <p:cNvSpPr/>
                  <p:nvPr/>
                </p:nvSpPr>
                <p:spPr>
                  <a:xfrm>
                    <a:off x="4176909" y="4363221"/>
                    <a:ext cx="38924" cy="33316"/>
                  </a:xfrm>
                  <a:custGeom>
                    <a:avLst/>
                    <a:gdLst/>
                    <a:ahLst/>
                    <a:cxnLst/>
                    <a:rect l="l" t="t" r="r" b="b"/>
                    <a:pathLst>
                      <a:path w="4949" h="4236" extrusionOk="0">
                        <a:moveTo>
                          <a:pt x="2823" y="0"/>
                        </a:moveTo>
                        <a:cubicBezTo>
                          <a:pt x="2301" y="0"/>
                          <a:pt x="1767" y="195"/>
                          <a:pt x="1331" y="631"/>
                        </a:cubicBezTo>
                        <a:cubicBezTo>
                          <a:pt x="1" y="1961"/>
                          <a:pt x="944" y="4236"/>
                          <a:pt x="2831" y="4236"/>
                        </a:cubicBezTo>
                        <a:cubicBezTo>
                          <a:pt x="4005" y="4236"/>
                          <a:pt x="4948" y="3292"/>
                          <a:pt x="4948" y="2119"/>
                        </a:cubicBezTo>
                        <a:cubicBezTo>
                          <a:pt x="4948" y="844"/>
                          <a:pt x="3911" y="0"/>
                          <a:pt x="2823"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90" name="Google Shape;7988;p82">
                    <a:extLst>
                      <a:ext uri="{FF2B5EF4-FFF2-40B4-BE49-F238E27FC236}">
                        <a16:creationId xmlns:a16="http://schemas.microsoft.com/office/drawing/2014/main" id="{0221CDD1-75CD-40A4-9389-D76056FC22A8}"/>
                      </a:ext>
                    </a:extLst>
                  </p:cNvPr>
                  <p:cNvSpPr/>
                  <p:nvPr/>
                </p:nvSpPr>
                <p:spPr>
                  <a:xfrm>
                    <a:off x="4192230" y="4372934"/>
                    <a:ext cx="13897" cy="13992"/>
                  </a:xfrm>
                  <a:custGeom>
                    <a:avLst/>
                    <a:gdLst/>
                    <a:ahLst/>
                    <a:cxnLst/>
                    <a:rect l="l" t="t" r="r" b="b"/>
                    <a:pathLst>
                      <a:path w="1767" h="1779" extrusionOk="0">
                        <a:moveTo>
                          <a:pt x="883" y="1"/>
                        </a:moveTo>
                        <a:cubicBezTo>
                          <a:pt x="399" y="1"/>
                          <a:pt x="0" y="400"/>
                          <a:pt x="0" y="896"/>
                        </a:cubicBezTo>
                        <a:cubicBezTo>
                          <a:pt x="0" y="1380"/>
                          <a:pt x="399" y="1779"/>
                          <a:pt x="883" y="1779"/>
                        </a:cubicBezTo>
                        <a:cubicBezTo>
                          <a:pt x="1379" y="1779"/>
                          <a:pt x="1766" y="1380"/>
                          <a:pt x="1766" y="896"/>
                        </a:cubicBezTo>
                        <a:cubicBezTo>
                          <a:pt x="1766" y="400"/>
                          <a:pt x="1379" y="1"/>
                          <a:pt x="88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6" name="Google Shape;7989;p82">
                  <a:extLst>
                    <a:ext uri="{FF2B5EF4-FFF2-40B4-BE49-F238E27FC236}">
                      <a16:creationId xmlns:a16="http://schemas.microsoft.com/office/drawing/2014/main" id="{5E6ABDDA-4DFA-46D0-AB63-D6B84F7CC30B}"/>
                    </a:ext>
                  </a:extLst>
                </p:cNvPr>
                <p:cNvGrpSpPr/>
                <p:nvPr/>
              </p:nvGrpSpPr>
              <p:grpSpPr>
                <a:xfrm>
                  <a:off x="4226191" y="4007660"/>
                  <a:ext cx="33560" cy="28770"/>
                  <a:chOff x="4226191" y="4007660"/>
                  <a:chExt cx="33560" cy="28770"/>
                </a:xfrm>
              </p:grpSpPr>
              <p:sp>
                <p:nvSpPr>
                  <p:cNvPr id="87" name="Google Shape;7990;p82">
                    <a:extLst>
                      <a:ext uri="{FF2B5EF4-FFF2-40B4-BE49-F238E27FC236}">
                        <a16:creationId xmlns:a16="http://schemas.microsoft.com/office/drawing/2014/main" id="{1D864CAD-0D2C-46F1-8D39-2E7C647BC8DB}"/>
                      </a:ext>
                    </a:extLst>
                  </p:cNvPr>
                  <p:cNvSpPr/>
                  <p:nvPr/>
                </p:nvSpPr>
                <p:spPr>
                  <a:xfrm>
                    <a:off x="4226191" y="4007660"/>
                    <a:ext cx="33560" cy="28770"/>
                  </a:xfrm>
                  <a:custGeom>
                    <a:avLst/>
                    <a:gdLst/>
                    <a:ahLst/>
                    <a:cxnLst/>
                    <a:rect l="l" t="t" r="r" b="b"/>
                    <a:pathLst>
                      <a:path w="4267" h="3658" extrusionOk="0">
                        <a:moveTo>
                          <a:pt x="2427" y="1"/>
                        </a:moveTo>
                        <a:cubicBezTo>
                          <a:pt x="1980" y="1"/>
                          <a:pt x="1524" y="167"/>
                          <a:pt x="1150" y="537"/>
                        </a:cubicBezTo>
                        <a:cubicBezTo>
                          <a:pt x="1" y="1686"/>
                          <a:pt x="811" y="3645"/>
                          <a:pt x="2444" y="3658"/>
                        </a:cubicBezTo>
                        <a:cubicBezTo>
                          <a:pt x="3436" y="3645"/>
                          <a:pt x="4259" y="2835"/>
                          <a:pt x="4259" y="1843"/>
                        </a:cubicBezTo>
                        <a:cubicBezTo>
                          <a:pt x="4267" y="736"/>
                          <a:pt x="3369" y="1"/>
                          <a:pt x="2427"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8" name="Google Shape;7991;p82">
                    <a:extLst>
                      <a:ext uri="{FF2B5EF4-FFF2-40B4-BE49-F238E27FC236}">
                        <a16:creationId xmlns:a16="http://schemas.microsoft.com/office/drawing/2014/main" id="{13A622A6-015C-4085-B13D-B8986D125776}"/>
                      </a:ext>
                    </a:extLst>
                  </p:cNvPr>
                  <p:cNvSpPr/>
                  <p:nvPr/>
                </p:nvSpPr>
                <p:spPr>
                  <a:xfrm>
                    <a:off x="4239129" y="4017397"/>
                    <a:ext cx="10948" cy="9383"/>
                  </a:xfrm>
                  <a:custGeom>
                    <a:avLst/>
                    <a:gdLst/>
                    <a:ahLst/>
                    <a:cxnLst/>
                    <a:rect l="l" t="t" r="r" b="b"/>
                    <a:pathLst>
                      <a:path w="1392" h="1193" extrusionOk="0">
                        <a:moveTo>
                          <a:pt x="787" y="0"/>
                        </a:moveTo>
                        <a:cubicBezTo>
                          <a:pt x="267" y="0"/>
                          <a:pt x="1" y="641"/>
                          <a:pt x="376" y="1016"/>
                        </a:cubicBezTo>
                        <a:cubicBezTo>
                          <a:pt x="497" y="1138"/>
                          <a:pt x="647" y="1192"/>
                          <a:pt x="794" y="1192"/>
                        </a:cubicBezTo>
                        <a:cubicBezTo>
                          <a:pt x="1099" y="1192"/>
                          <a:pt x="1392" y="957"/>
                          <a:pt x="1392" y="605"/>
                        </a:cubicBezTo>
                        <a:cubicBezTo>
                          <a:pt x="1392" y="266"/>
                          <a:pt x="1126" y="0"/>
                          <a:pt x="787"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7" name="Google Shape;7992;p82">
                  <a:extLst>
                    <a:ext uri="{FF2B5EF4-FFF2-40B4-BE49-F238E27FC236}">
                      <a16:creationId xmlns:a16="http://schemas.microsoft.com/office/drawing/2014/main" id="{DDB1AD5B-1CFE-46CB-9DE5-E23BDC067D53}"/>
                    </a:ext>
                  </a:extLst>
                </p:cNvPr>
                <p:cNvGrpSpPr/>
                <p:nvPr/>
              </p:nvGrpSpPr>
              <p:grpSpPr>
                <a:xfrm>
                  <a:off x="3597785" y="3377045"/>
                  <a:ext cx="33591" cy="28699"/>
                  <a:chOff x="3597785" y="3377045"/>
                  <a:chExt cx="33591" cy="28699"/>
                </a:xfrm>
              </p:grpSpPr>
              <p:sp>
                <p:nvSpPr>
                  <p:cNvPr id="85" name="Google Shape;7993;p82">
                    <a:extLst>
                      <a:ext uri="{FF2B5EF4-FFF2-40B4-BE49-F238E27FC236}">
                        <a16:creationId xmlns:a16="http://schemas.microsoft.com/office/drawing/2014/main" id="{F00D10DC-E054-41C1-BC39-9D96A2F968F8}"/>
                      </a:ext>
                    </a:extLst>
                  </p:cNvPr>
                  <p:cNvSpPr/>
                  <p:nvPr/>
                </p:nvSpPr>
                <p:spPr>
                  <a:xfrm>
                    <a:off x="3597785" y="3377045"/>
                    <a:ext cx="33591" cy="28699"/>
                  </a:xfrm>
                  <a:custGeom>
                    <a:avLst/>
                    <a:gdLst/>
                    <a:ahLst/>
                    <a:cxnLst/>
                    <a:rect l="l" t="t" r="r" b="b"/>
                    <a:pathLst>
                      <a:path w="4271" h="3649" extrusionOk="0">
                        <a:moveTo>
                          <a:pt x="2428" y="0"/>
                        </a:moveTo>
                        <a:cubicBezTo>
                          <a:pt x="1979" y="0"/>
                          <a:pt x="1522" y="167"/>
                          <a:pt x="1150" y="539"/>
                        </a:cubicBezTo>
                        <a:cubicBezTo>
                          <a:pt x="0" y="1676"/>
                          <a:pt x="811" y="3648"/>
                          <a:pt x="2444" y="3648"/>
                        </a:cubicBezTo>
                        <a:cubicBezTo>
                          <a:pt x="3448" y="3648"/>
                          <a:pt x="4259" y="2826"/>
                          <a:pt x="4271" y="1822"/>
                        </a:cubicBezTo>
                        <a:cubicBezTo>
                          <a:pt x="4262" y="726"/>
                          <a:pt x="3364" y="0"/>
                          <a:pt x="242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6" name="Google Shape;7994;p82">
                    <a:extLst>
                      <a:ext uri="{FF2B5EF4-FFF2-40B4-BE49-F238E27FC236}">
                        <a16:creationId xmlns:a16="http://schemas.microsoft.com/office/drawing/2014/main" id="{05B047A2-BE56-46B7-B37E-4116EA5C5624}"/>
                      </a:ext>
                    </a:extLst>
                  </p:cNvPr>
                  <p:cNvSpPr/>
                  <p:nvPr/>
                </p:nvSpPr>
                <p:spPr>
                  <a:xfrm>
                    <a:off x="3612343" y="3386703"/>
                    <a:ext cx="9328" cy="9336"/>
                  </a:xfrm>
                  <a:custGeom>
                    <a:avLst/>
                    <a:gdLst/>
                    <a:ahLst/>
                    <a:cxnLst/>
                    <a:rect l="l" t="t" r="r" b="b"/>
                    <a:pathLst>
                      <a:path w="1186" h="1187" extrusionOk="0">
                        <a:moveTo>
                          <a:pt x="593" y="1"/>
                        </a:moveTo>
                        <a:cubicBezTo>
                          <a:pt x="266" y="1"/>
                          <a:pt x="0" y="267"/>
                          <a:pt x="0" y="594"/>
                        </a:cubicBezTo>
                        <a:cubicBezTo>
                          <a:pt x="0" y="920"/>
                          <a:pt x="266" y="1186"/>
                          <a:pt x="593" y="1186"/>
                        </a:cubicBezTo>
                        <a:cubicBezTo>
                          <a:pt x="920" y="1186"/>
                          <a:pt x="1186" y="920"/>
                          <a:pt x="1186" y="594"/>
                        </a:cubicBezTo>
                        <a:cubicBezTo>
                          <a:pt x="1186" y="267"/>
                          <a:pt x="920" y="1"/>
                          <a:pt x="59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8" name="Google Shape;7995;p82">
                  <a:extLst>
                    <a:ext uri="{FF2B5EF4-FFF2-40B4-BE49-F238E27FC236}">
                      <a16:creationId xmlns:a16="http://schemas.microsoft.com/office/drawing/2014/main" id="{AC3E0AA2-48BE-4B30-B8DB-4044663B6D9E}"/>
                    </a:ext>
                  </a:extLst>
                </p:cNvPr>
                <p:cNvGrpSpPr/>
                <p:nvPr/>
              </p:nvGrpSpPr>
              <p:grpSpPr>
                <a:xfrm>
                  <a:off x="3887870" y="3669796"/>
                  <a:ext cx="33591" cy="28692"/>
                  <a:chOff x="3887870" y="3669796"/>
                  <a:chExt cx="33591" cy="28692"/>
                </a:xfrm>
              </p:grpSpPr>
              <p:sp>
                <p:nvSpPr>
                  <p:cNvPr id="83" name="Google Shape;7996;p82">
                    <a:extLst>
                      <a:ext uri="{FF2B5EF4-FFF2-40B4-BE49-F238E27FC236}">
                        <a16:creationId xmlns:a16="http://schemas.microsoft.com/office/drawing/2014/main" id="{1E333938-153B-4B3C-B3D4-91A71C8B1C1E}"/>
                      </a:ext>
                    </a:extLst>
                  </p:cNvPr>
                  <p:cNvSpPr/>
                  <p:nvPr/>
                </p:nvSpPr>
                <p:spPr>
                  <a:xfrm>
                    <a:off x="3887870" y="3669796"/>
                    <a:ext cx="33591" cy="28692"/>
                  </a:xfrm>
                  <a:custGeom>
                    <a:avLst/>
                    <a:gdLst/>
                    <a:ahLst/>
                    <a:cxnLst/>
                    <a:rect l="l" t="t" r="r" b="b"/>
                    <a:pathLst>
                      <a:path w="4271" h="3648" extrusionOk="0">
                        <a:moveTo>
                          <a:pt x="2431" y="0"/>
                        </a:moveTo>
                        <a:cubicBezTo>
                          <a:pt x="1981" y="0"/>
                          <a:pt x="1522" y="167"/>
                          <a:pt x="1150" y="539"/>
                        </a:cubicBezTo>
                        <a:cubicBezTo>
                          <a:pt x="1" y="1676"/>
                          <a:pt x="823" y="3648"/>
                          <a:pt x="2444" y="3648"/>
                        </a:cubicBezTo>
                        <a:cubicBezTo>
                          <a:pt x="3448" y="3648"/>
                          <a:pt x="4271" y="2825"/>
                          <a:pt x="4271" y="1821"/>
                        </a:cubicBezTo>
                        <a:cubicBezTo>
                          <a:pt x="4271" y="725"/>
                          <a:pt x="3370" y="0"/>
                          <a:pt x="2431"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4" name="Google Shape;7997;p82">
                    <a:extLst>
                      <a:ext uri="{FF2B5EF4-FFF2-40B4-BE49-F238E27FC236}">
                        <a16:creationId xmlns:a16="http://schemas.microsoft.com/office/drawing/2014/main" id="{8A98B533-E898-4971-9483-33DF94806DFC}"/>
                      </a:ext>
                    </a:extLst>
                  </p:cNvPr>
                  <p:cNvSpPr/>
                  <p:nvPr/>
                </p:nvSpPr>
                <p:spPr>
                  <a:xfrm>
                    <a:off x="3902428" y="3679454"/>
                    <a:ext cx="9422" cy="9328"/>
                  </a:xfrm>
                  <a:custGeom>
                    <a:avLst/>
                    <a:gdLst/>
                    <a:ahLst/>
                    <a:cxnLst/>
                    <a:rect l="l" t="t" r="r" b="b"/>
                    <a:pathLst>
                      <a:path w="1198" h="1186" extrusionOk="0">
                        <a:moveTo>
                          <a:pt x="593" y="1"/>
                        </a:moveTo>
                        <a:cubicBezTo>
                          <a:pt x="266" y="1"/>
                          <a:pt x="0" y="267"/>
                          <a:pt x="0" y="593"/>
                        </a:cubicBezTo>
                        <a:cubicBezTo>
                          <a:pt x="0" y="920"/>
                          <a:pt x="266" y="1186"/>
                          <a:pt x="593" y="1186"/>
                        </a:cubicBezTo>
                        <a:cubicBezTo>
                          <a:pt x="932" y="1186"/>
                          <a:pt x="1198" y="920"/>
                          <a:pt x="1198" y="593"/>
                        </a:cubicBezTo>
                        <a:cubicBezTo>
                          <a:pt x="1198" y="267"/>
                          <a:pt x="932" y="1"/>
                          <a:pt x="59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59" name="Google Shape;7998;p82">
                  <a:extLst>
                    <a:ext uri="{FF2B5EF4-FFF2-40B4-BE49-F238E27FC236}">
                      <a16:creationId xmlns:a16="http://schemas.microsoft.com/office/drawing/2014/main" id="{BAB17554-3A62-4E05-AE98-075239FB9461}"/>
                    </a:ext>
                  </a:extLst>
                </p:cNvPr>
                <p:cNvGrpSpPr/>
                <p:nvPr/>
              </p:nvGrpSpPr>
              <p:grpSpPr>
                <a:xfrm>
                  <a:off x="3818320" y="3481625"/>
                  <a:ext cx="33497" cy="28770"/>
                  <a:chOff x="3818320" y="3481625"/>
                  <a:chExt cx="33497" cy="28770"/>
                </a:xfrm>
              </p:grpSpPr>
              <p:sp>
                <p:nvSpPr>
                  <p:cNvPr id="81" name="Google Shape;7999;p82">
                    <a:extLst>
                      <a:ext uri="{FF2B5EF4-FFF2-40B4-BE49-F238E27FC236}">
                        <a16:creationId xmlns:a16="http://schemas.microsoft.com/office/drawing/2014/main" id="{2D2F0E38-3B54-4656-AC2A-F1E39777953D}"/>
                      </a:ext>
                    </a:extLst>
                  </p:cNvPr>
                  <p:cNvSpPr/>
                  <p:nvPr/>
                </p:nvSpPr>
                <p:spPr>
                  <a:xfrm>
                    <a:off x="3818320" y="3481625"/>
                    <a:ext cx="33497" cy="28770"/>
                  </a:xfrm>
                  <a:custGeom>
                    <a:avLst/>
                    <a:gdLst/>
                    <a:ahLst/>
                    <a:cxnLst/>
                    <a:rect l="l" t="t" r="r" b="b"/>
                    <a:pathLst>
                      <a:path w="4259" h="3658" extrusionOk="0">
                        <a:moveTo>
                          <a:pt x="2421" y="1"/>
                        </a:moveTo>
                        <a:cubicBezTo>
                          <a:pt x="1975" y="1"/>
                          <a:pt x="1520" y="166"/>
                          <a:pt x="1150" y="537"/>
                        </a:cubicBezTo>
                        <a:cubicBezTo>
                          <a:pt x="1" y="1686"/>
                          <a:pt x="811" y="3658"/>
                          <a:pt x="2432" y="3658"/>
                        </a:cubicBezTo>
                        <a:cubicBezTo>
                          <a:pt x="3448" y="3658"/>
                          <a:pt x="4259" y="2835"/>
                          <a:pt x="4259" y="1831"/>
                        </a:cubicBezTo>
                        <a:cubicBezTo>
                          <a:pt x="4259" y="732"/>
                          <a:pt x="3359" y="1"/>
                          <a:pt x="2421"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2" name="Google Shape;8000;p82">
                    <a:extLst>
                      <a:ext uri="{FF2B5EF4-FFF2-40B4-BE49-F238E27FC236}">
                        <a16:creationId xmlns:a16="http://schemas.microsoft.com/office/drawing/2014/main" id="{57387F10-77BC-41EB-804C-88831F114495}"/>
                      </a:ext>
                    </a:extLst>
                  </p:cNvPr>
                  <p:cNvSpPr/>
                  <p:nvPr/>
                </p:nvSpPr>
                <p:spPr>
                  <a:xfrm>
                    <a:off x="3831258" y="3491362"/>
                    <a:ext cx="10956" cy="9375"/>
                  </a:xfrm>
                  <a:custGeom>
                    <a:avLst/>
                    <a:gdLst/>
                    <a:ahLst/>
                    <a:cxnLst/>
                    <a:rect l="l" t="t" r="r" b="b"/>
                    <a:pathLst>
                      <a:path w="1393" h="1192" extrusionOk="0">
                        <a:moveTo>
                          <a:pt x="787" y="0"/>
                        </a:moveTo>
                        <a:cubicBezTo>
                          <a:pt x="267" y="0"/>
                          <a:pt x="1" y="641"/>
                          <a:pt x="376" y="1016"/>
                        </a:cubicBezTo>
                        <a:cubicBezTo>
                          <a:pt x="497" y="1137"/>
                          <a:pt x="646" y="1192"/>
                          <a:pt x="792" y="1192"/>
                        </a:cubicBezTo>
                        <a:cubicBezTo>
                          <a:pt x="1098" y="1192"/>
                          <a:pt x="1392" y="953"/>
                          <a:pt x="1392" y="593"/>
                        </a:cubicBezTo>
                        <a:cubicBezTo>
                          <a:pt x="1392" y="266"/>
                          <a:pt x="1126" y="0"/>
                          <a:pt x="787"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0" name="Google Shape;8001;p82">
                  <a:extLst>
                    <a:ext uri="{FF2B5EF4-FFF2-40B4-BE49-F238E27FC236}">
                      <a16:creationId xmlns:a16="http://schemas.microsoft.com/office/drawing/2014/main" id="{5C92B609-3464-4897-818F-B15283457E38}"/>
                    </a:ext>
                  </a:extLst>
                </p:cNvPr>
                <p:cNvGrpSpPr/>
                <p:nvPr/>
              </p:nvGrpSpPr>
              <p:grpSpPr>
                <a:xfrm>
                  <a:off x="4278139" y="4120948"/>
                  <a:ext cx="37492" cy="32129"/>
                  <a:chOff x="4278139" y="4120948"/>
                  <a:chExt cx="37492" cy="32129"/>
                </a:xfrm>
              </p:grpSpPr>
              <p:sp>
                <p:nvSpPr>
                  <p:cNvPr id="79" name="Google Shape;8002;p82">
                    <a:extLst>
                      <a:ext uri="{FF2B5EF4-FFF2-40B4-BE49-F238E27FC236}">
                        <a16:creationId xmlns:a16="http://schemas.microsoft.com/office/drawing/2014/main" id="{97C6E1AB-2E7C-4BC4-8A0E-A0E509A3A5D5}"/>
                      </a:ext>
                    </a:extLst>
                  </p:cNvPr>
                  <p:cNvSpPr/>
                  <p:nvPr/>
                </p:nvSpPr>
                <p:spPr>
                  <a:xfrm>
                    <a:off x="4278139" y="4120948"/>
                    <a:ext cx="37492" cy="32129"/>
                  </a:xfrm>
                  <a:custGeom>
                    <a:avLst/>
                    <a:gdLst/>
                    <a:ahLst/>
                    <a:cxnLst/>
                    <a:rect l="l" t="t" r="r" b="b"/>
                    <a:pathLst>
                      <a:path w="4767" h="4085" extrusionOk="0">
                        <a:moveTo>
                          <a:pt x="2708" y="0"/>
                        </a:moveTo>
                        <a:cubicBezTo>
                          <a:pt x="2207" y="0"/>
                          <a:pt x="1697" y="186"/>
                          <a:pt x="1283" y="600"/>
                        </a:cubicBezTo>
                        <a:cubicBezTo>
                          <a:pt x="1" y="1895"/>
                          <a:pt x="908" y="4084"/>
                          <a:pt x="2722" y="4084"/>
                        </a:cubicBezTo>
                        <a:cubicBezTo>
                          <a:pt x="3847" y="4084"/>
                          <a:pt x="4755" y="3177"/>
                          <a:pt x="4767" y="2052"/>
                        </a:cubicBezTo>
                        <a:cubicBezTo>
                          <a:pt x="4767" y="815"/>
                          <a:pt x="3758" y="0"/>
                          <a:pt x="2708"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0" name="Google Shape;8003;p82">
                    <a:extLst>
                      <a:ext uri="{FF2B5EF4-FFF2-40B4-BE49-F238E27FC236}">
                        <a16:creationId xmlns:a16="http://schemas.microsoft.com/office/drawing/2014/main" id="{E3093C3C-D7C8-48DC-9A70-2234AFF6CBFA}"/>
                      </a:ext>
                    </a:extLst>
                  </p:cNvPr>
                  <p:cNvSpPr/>
                  <p:nvPr/>
                </p:nvSpPr>
                <p:spPr>
                  <a:xfrm>
                    <a:off x="4290983" y="4130614"/>
                    <a:ext cx="14943" cy="12812"/>
                  </a:xfrm>
                  <a:custGeom>
                    <a:avLst/>
                    <a:gdLst/>
                    <a:ahLst/>
                    <a:cxnLst/>
                    <a:rect l="l" t="t" r="r" b="b"/>
                    <a:pathLst>
                      <a:path w="1900" h="1629" extrusionOk="0">
                        <a:moveTo>
                          <a:pt x="1089" y="0"/>
                        </a:moveTo>
                        <a:cubicBezTo>
                          <a:pt x="363" y="0"/>
                          <a:pt x="1" y="883"/>
                          <a:pt x="509" y="1391"/>
                        </a:cubicBezTo>
                        <a:cubicBezTo>
                          <a:pt x="673" y="1555"/>
                          <a:pt x="876" y="1629"/>
                          <a:pt x="1076" y="1629"/>
                        </a:cubicBezTo>
                        <a:cubicBezTo>
                          <a:pt x="1495" y="1629"/>
                          <a:pt x="1900" y="1306"/>
                          <a:pt x="1900" y="823"/>
                        </a:cubicBezTo>
                        <a:cubicBezTo>
                          <a:pt x="1900" y="363"/>
                          <a:pt x="1537" y="0"/>
                          <a:pt x="1089"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1" name="Google Shape;8004;p82">
                  <a:extLst>
                    <a:ext uri="{FF2B5EF4-FFF2-40B4-BE49-F238E27FC236}">
                      <a16:creationId xmlns:a16="http://schemas.microsoft.com/office/drawing/2014/main" id="{D979589E-1180-40C9-8E91-72E17B7F587F}"/>
                    </a:ext>
                  </a:extLst>
                </p:cNvPr>
                <p:cNvGrpSpPr/>
                <p:nvPr/>
              </p:nvGrpSpPr>
              <p:grpSpPr>
                <a:xfrm>
                  <a:off x="4419898" y="3977388"/>
                  <a:ext cx="33497" cy="28692"/>
                  <a:chOff x="4419898" y="3977388"/>
                  <a:chExt cx="33497" cy="28692"/>
                </a:xfrm>
              </p:grpSpPr>
              <p:sp>
                <p:nvSpPr>
                  <p:cNvPr id="77" name="Google Shape;8005;p82">
                    <a:extLst>
                      <a:ext uri="{FF2B5EF4-FFF2-40B4-BE49-F238E27FC236}">
                        <a16:creationId xmlns:a16="http://schemas.microsoft.com/office/drawing/2014/main" id="{17419173-C422-4DBA-948A-F270BA1C4232}"/>
                      </a:ext>
                    </a:extLst>
                  </p:cNvPr>
                  <p:cNvSpPr/>
                  <p:nvPr/>
                </p:nvSpPr>
                <p:spPr>
                  <a:xfrm>
                    <a:off x="4419898" y="3977388"/>
                    <a:ext cx="33497" cy="28692"/>
                  </a:xfrm>
                  <a:custGeom>
                    <a:avLst/>
                    <a:gdLst/>
                    <a:ahLst/>
                    <a:cxnLst/>
                    <a:rect l="l" t="t" r="r" b="b"/>
                    <a:pathLst>
                      <a:path w="4259" h="3648" extrusionOk="0">
                        <a:moveTo>
                          <a:pt x="2426" y="0"/>
                        </a:moveTo>
                        <a:cubicBezTo>
                          <a:pt x="1979" y="0"/>
                          <a:pt x="1522" y="167"/>
                          <a:pt x="1150" y="539"/>
                        </a:cubicBezTo>
                        <a:cubicBezTo>
                          <a:pt x="1" y="1688"/>
                          <a:pt x="811" y="3648"/>
                          <a:pt x="2432" y="3648"/>
                        </a:cubicBezTo>
                        <a:cubicBezTo>
                          <a:pt x="3448" y="3648"/>
                          <a:pt x="4259" y="2837"/>
                          <a:pt x="4259" y="1833"/>
                        </a:cubicBezTo>
                        <a:cubicBezTo>
                          <a:pt x="4259" y="729"/>
                          <a:pt x="3362" y="0"/>
                          <a:pt x="2426"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8" name="Google Shape;8006;p82">
                    <a:extLst>
                      <a:ext uri="{FF2B5EF4-FFF2-40B4-BE49-F238E27FC236}">
                        <a16:creationId xmlns:a16="http://schemas.microsoft.com/office/drawing/2014/main" id="{2694F348-2D83-4B16-9DE2-0EF16E15FF02}"/>
                      </a:ext>
                    </a:extLst>
                  </p:cNvPr>
                  <p:cNvSpPr/>
                  <p:nvPr/>
                </p:nvSpPr>
                <p:spPr>
                  <a:xfrm>
                    <a:off x="4432742" y="3987046"/>
                    <a:ext cx="11042" cy="9399"/>
                  </a:xfrm>
                  <a:custGeom>
                    <a:avLst/>
                    <a:gdLst/>
                    <a:ahLst/>
                    <a:cxnLst/>
                    <a:rect l="l" t="t" r="r" b="b"/>
                    <a:pathLst>
                      <a:path w="1404" h="1195" extrusionOk="0">
                        <a:moveTo>
                          <a:pt x="799" y="0"/>
                        </a:moveTo>
                        <a:cubicBezTo>
                          <a:pt x="267" y="0"/>
                          <a:pt x="1" y="641"/>
                          <a:pt x="376" y="1016"/>
                        </a:cubicBezTo>
                        <a:cubicBezTo>
                          <a:pt x="499" y="1139"/>
                          <a:pt x="650" y="1195"/>
                          <a:pt x="799" y="1195"/>
                        </a:cubicBezTo>
                        <a:cubicBezTo>
                          <a:pt x="1104" y="1195"/>
                          <a:pt x="1396" y="963"/>
                          <a:pt x="1404" y="605"/>
                        </a:cubicBezTo>
                        <a:cubicBezTo>
                          <a:pt x="1404" y="266"/>
                          <a:pt x="1138" y="0"/>
                          <a:pt x="799"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2" name="Google Shape;8007;p82">
                  <a:extLst>
                    <a:ext uri="{FF2B5EF4-FFF2-40B4-BE49-F238E27FC236}">
                      <a16:creationId xmlns:a16="http://schemas.microsoft.com/office/drawing/2014/main" id="{D85F8D48-538D-4140-A7AB-E5A129413979}"/>
                    </a:ext>
                  </a:extLst>
                </p:cNvPr>
                <p:cNvGrpSpPr/>
                <p:nvPr/>
              </p:nvGrpSpPr>
              <p:grpSpPr>
                <a:xfrm>
                  <a:off x="4158930" y="4034684"/>
                  <a:ext cx="33497" cy="28762"/>
                  <a:chOff x="4158930" y="4034684"/>
                  <a:chExt cx="33497" cy="28762"/>
                </a:xfrm>
              </p:grpSpPr>
              <p:sp>
                <p:nvSpPr>
                  <p:cNvPr id="75" name="Google Shape;8008;p82">
                    <a:extLst>
                      <a:ext uri="{FF2B5EF4-FFF2-40B4-BE49-F238E27FC236}">
                        <a16:creationId xmlns:a16="http://schemas.microsoft.com/office/drawing/2014/main" id="{143CBD68-7FB0-4DA0-867B-3F0E5ED30152}"/>
                      </a:ext>
                    </a:extLst>
                  </p:cNvPr>
                  <p:cNvSpPr/>
                  <p:nvPr/>
                </p:nvSpPr>
                <p:spPr>
                  <a:xfrm>
                    <a:off x="4158930" y="4034684"/>
                    <a:ext cx="33497" cy="28762"/>
                  </a:xfrm>
                  <a:custGeom>
                    <a:avLst/>
                    <a:gdLst/>
                    <a:ahLst/>
                    <a:cxnLst/>
                    <a:rect l="l" t="t" r="r" b="b"/>
                    <a:pathLst>
                      <a:path w="4259" h="3657" extrusionOk="0">
                        <a:moveTo>
                          <a:pt x="2421" y="0"/>
                        </a:moveTo>
                        <a:cubicBezTo>
                          <a:pt x="1974" y="0"/>
                          <a:pt x="1520" y="166"/>
                          <a:pt x="1149" y="536"/>
                        </a:cubicBezTo>
                        <a:cubicBezTo>
                          <a:pt x="0" y="1685"/>
                          <a:pt x="811" y="3645"/>
                          <a:pt x="2432" y="3657"/>
                        </a:cubicBezTo>
                        <a:cubicBezTo>
                          <a:pt x="3436" y="3645"/>
                          <a:pt x="4258" y="2834"/>
                          <a:pt x="4258" y="1830"/>
                        </a:cubicBezTo>
                        <a:cubicBezTo>
                          <a:pt x="4258" y="732"/>
                          <a:pt x="3358" y="0"/>
                          <a:pt x="2421"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6" name="Google Shape;8009;p82">
                    <a:extLst>
                      <a:ext uri="{FF2B5EF4-FFF2-40B4-BE49-F238E27FC236}">
                        <a16:creationId xmlns:a16="http://schemas.microsoft.com/office/drawing/2014/main" id="{7427C88E-FA41-405B-9C93-1D11FA65E81F}"/>
                      </a:ext>
                    </a:extLst>
                  </p:cNvPr>
                  <p:cNvSpPr/>
                  <p:nvPr/>
                </p:nvSpPr>
                <p:spPr>
                  <a:xfrm>
                    <a:off x="4173385" y="4044319"/>
                    <a:ext cx="9336" cy="9430"/>
                  </a:xfrm>
                  <a:custGeom>
                    <a:avLst/>
                    <a:gdLst/>
                    <a:ahLst/>
                    <a:cxnLst/>
                    <a:rect l="l" t="t" r="r" b="b"/>
                    <a:pathLst>
                      <a:path w="1187" h="1199" extrusionOk="0">
                        <a:moveTo>
                          <a:pt x="594" y="1"/>
                        </a:moveTo>
                        <a:cubicBezTo>
                          <a:pt x="267" y="1"/>
                          <a:pt x="1" y="279"/>
                          <a:pt x="1" y="605"/>
                        </a:cubicBezTo>
                        <a:cubicBezTo>
                          <a:pt x="1" y="932"/>
                          <a:pt x="267" y="1198"/>
                          <a:pt x="594" y="1198"/>
                        </a:cubicBezTo>
                        <a:cubicBezTo>
                          <a:pt x="920" y="1198"/>
                          <a:pt x="1186" y="932"/>
                          <a:pt x="1186" y="605"/>
                        </a:cubicBezTo>
                        <a:cubicBezTo>
                          <a:pt x="1186" y="279"/>
                          <a:pt x="920" y="1"/>
                          <a:pt x="594"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3" name="Google Shape;8010;p82">
                  <a:extLst>
                    <a:ext uri="{FF2B5EF4-FFF2-40B4-BE49-F238E27FC236}">
                      <a16:creationId xmlns:a16="http://schemas.microsoft.com/office/drawing/2014/main" id="{0BE822A3-0A8B-45EB-BA45-7ACF6280FAB4}"/>
                    </a:ext>
                  </a:extLst>
                </p:cNvPr>
                <p:cNvGrpSpPr/>
                <p:nvPr/>
              </p:nvGrpSpPr>
              <p:grpSpPr>
                <a:xfrm>
                  <a:off x="4134949" y="3957049"/>
                  <a:ext cx="33497" cy="28770"/>
                  <a:chOff x="4134949" y="3957049"/>
                  <a:chExt cx="33497" cy="28770"/>
                </a:xfrm>
              </p:grpSpPr>
              <p:sp>
                <p:nvSpPr>
                  <p:cNvPr id="73" name="Google Shape;8011;p82">
                    <a:extLst>
                      <a:ext uri="{FF2B5EF4-FFF2-40B4-BE49-F238E27FC236}">
                        <a16:creationId xmlns:a16="http://schemas.microsoft.com/office/drawing/2014/main" id="{19C72EA0-34B4-402B-BBBC-8327A461CF0F}"/>
                      </a:ext>
                    </a:extLst>
                  </p:cNvPr>
                  <p:cNvSpPr/>
                  <p:nvPr/>
                </p:nvSpPr>
                <p:spPr>
                  <a:xfrm>
                    <a:off x="4134949" y="3957049"/>
                    <a:ext cx="33497" cy="28770"/>
                  </a:xfrm>
                  <a:custGeom>
                    <a:avLst/>
                    <a:gdLst/>
                    <a:ahLst/>
                    <a:cxnLst/>
                    <a:rect l="l" t="t" r="r" b="b"/>
                    <a:pathLst>
                      <a:path w="4259" h="3658" extrusionOk="0">
                        <a:moveTo>
                          <a:pt x="2421" y="0"/>
                        </a:moveTo>
                        <a:cubicBezTo>
                          <a:pt x="1975" y="0"/>
                          <a:pt x="1520" y="166"/>
                          <a:pt x="1150" y="536"/>
                        </a:cubicBezTo>
                        <a:cubicBezTo>
                          <a:pt x="1" y="1685"/>
                          <a:pt x="811" y="3657"/>
                          <a:pt x="2432" y="3657"/>
                        </a:cubicBezTo>
                        <a:cubicBezTo>
                          <a:pt x="3436" y="3657"/>
                          <a:pt x="4259" y="2834"/>
                          <a:pt x="4259" y="1830"/>
                        </a:cubicBezTo>
                        <a:cubicBezTo>
                          <a:pt x="4259" y="732"/>
                          <a:pt x="3359" y="0"/>
                          <a:pt x="2421"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4" name="Google Shape;8012;p82">
                    <a:extLst>
                      <a:ext uri="{FF2B5EF4-FFF2-40B4-BE49-F238E27FC236}">
                        <a16:creationId xmlns:a16="http://schemas.microsoft.com/office/drawing/2014/main" id="{EFEACD08-9A10-41C4-B248-275FED1BA40F}"/>
                      </a:ext>
                    </a:extLst>
                  </p:cNvPr>
                  <p:cNvSpPr/>
                  <p:nvPr/>
                </p:nvSpPr>
                <p:spPr>
                  <a:xfrm>
                    <a:off x="4147793" y="3966778"/>
                    <a:ext cx="10956" cy="9383"/>
                  </a:xfrm>
                  <a:custGeom>
                    <a:avLst/>
                    <a:gdLst/>
                    <a:ahLst/>
                    <a:cxnLst/>
                    <a:rect l="l" t="t" r="r" b="b"/>
                    <a:pathLst>
                      <a:path w="1393" h="1193" extrusionOk="0">
                        <a:moveTo>
                          <a:pt x="799" y="1"/>
                        </a:moveTo>
                        <a:cubicBezTo>
                          <a:pt x="267" y="1"/>
                          <a:pt x="1" y="642"/>
                          <a:pt x="376" y="1017"/>
                        </a:cubicBezTo>
                        <a:cubicBezTo>
                          <a:pt x="497" y="1138"/>
                          <a:pt x="646" y="1192"/>
                          <a:pt x="792" y="1192"/>
                        </a:cubicBezTo>
                        <a:cubicBezTo>
                          <a:pt x="1098" y="1192"/>
                          <a:pt x="1392" y="954"/>
                          <a:pt x="1392" y="593"/>
                        </a:cubicBezTo>
                        <a:cubicBezTo>
                          <a:pt x="1392" y="267"/>
                          <a:pt x="1126" y="1"/>
                          <a:pt x="799"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4" name="Google Shape;8013;p82">
                  <a:extLst>
                    <a:ext uri="{FF2B5EF4-FFF2-40B4-BE49-F238E27FC236}">
                      <a16:creationId xmlns:a16="http://schemas.microsoft.com/office/drawing/2014/main" id="{6B58ECC9-A08B-45B9-BDF2-A3375DE8BDCB}"/>
                    </a:ext>
                  </a:extLst>
                </p:cNvPr>
                <p:cNvGrpSpPr/>
                <p:nvPr/>
              </p:nvGrpSpPr>
              <p:grpSpPr>
                <a:xfrm>
                  <a:off x="4193653" y="4184403"/>
                  <a:ext cx="43580" cy="37264"/>
                  <a:chOff x="4193653" y="4184403"/>
                  <a:chExt cx="43580" cy="37264"/>
                </a:xfrm>
              </p:grpSpPr>
              <p:sp>
                <p:nvSpPr>
                  <p:cNvPr id="71" name="Google Shape;8014;p82">
                    <a:extLst>
                      <a:ext uri="{FF2B5EF4-FFF2-40B4-BE49-F238E27FC236}">
                        <a16:creationId xmlns:a16="http://schemas.microsoft.com/office/drawing/2014/main" id="{CCBA2826-6A4A-4A27-8FEC-700324C78483}"/>
                      </a:ext>
                    </a:extLst>
                  </p:cNvPr>
                  <p:cNvSpPr/>
                  <p:nvPr/>
                </p:nvSpPr>
                <p:spPr>
                  <a:xfrm>
                    <a:off x="4193653" y="4184403"/>
                    <a:ext cx="43580" cy="37264"/>
                  </a:xfrm>
                  <a:custGeom>
                    <a:avLst/>
                    <a:gdLst/>
                    <a:ahLst/>
                    <a:cxnLst/>
                    <a:rect l="l" t="t" r="r" b="b"/>
                    <a:pathLst>
                      <a:path w="5541" h="4738" extrusionOk="0">
                        <a:moveTo>
                          <a:pt x="3156" y="1"/>
                        </a:moveTo>
                        <a:cubicBezTo>
                          <a:pt x="2575" y="1"/>
                          <a:pt x="1982" y="216"/>
                          <a:pt x="1501" y="698"/>
                        </a:cubicBezTo>
                        <a:cubicBezTo>
                          <a:pt x="1" y="2185"/>
                          <a:pt x="1065" y="4738"/>
                          <a:pt x="3170" y="4738"/>
                        </a:cubicBezTo>
                        <a:cubicBezTo>
                          <a:pt x="4476" y="4738"/>
                          <a:pt x="5529" y="3673"/>
                          <a:pt x="5541" y="2367"/>
                        </a:cubicBezTo>
                        <a:cubicBezTo>
                          <a:pt x="5541" y="943"/>
                          <a:pt x="4373" y="1"/>
                          <a:pt x="315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2" name="Google Shape;8015;p82">
                    <a:extLst>
                      <a:ext uri="{FF2B5EF4-FFF2-40B4-BE49-F238E27FC236}">
                        <a16:creationId xmlns:a16="http://schemas.microsoft.com/office/drawing/2014/main" id="{9E9EF6FF-C68D-4A93-9A57-AC89D25D1F8B}"/>
                      </a:ext>
                    </a:extLst>
                  </p:cNvPr>
                  <p:cNvSpPr/>
                  <p:nvPr/>
                </p:nvSpPr>
                <p:spPr>
                  <a:xfrm>
                    <a:off x="4206591" y="4194069"/>
                    <a:ext cx="20944" cy="17948"/>
                  </a:xfrm>
                  <a:custGeom>
                    <a:avLst/>
                    <a:gdLst/>
                    <a:ahLst/>
                    <a:cxnLst/>
                    <a:rect l="l" t="t" r="r" b="b"/>
                    <a:pathLst>
                      <a:path w="2663" h="2282" extrusionOk="0">
                        <a:moveTo>
                          <a:pt x="1525" y="1"/>
                        </a:moveTo>
                        <a:cubicBezTo>
                          <a:pt x="509" y="1"/>
                          <a:pt x="1" y="1223"/>
                          <a:pt x="714" y="1948"/>
                        </a:cubicBezTo>
                        <a:cubicBezTo>
                          <a:pt x="948" y="2179"/>
                          <a:pt x="1234" y="2282"/>
                          <a:pt x="1514" y="2282"/>
                        </a:cubicBezTo>
                        <a:cubicBezTo>
                          <a:pt x="2101" y="2282"/>
                          <a:pt x="2662" y="1826"/>
                          <a:pt x="2662" y="1138"/>
                        </a:cubicBezTo>
                        <a:cubicBezTo>
                          <a:pt x="2662" y="509"/>
                          <a:pt x="2154" y="1"/>
                          <a:pt x="1525"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5" name="Google Shape;8016;p82">
                  <a:extLst>
                    <a:ext uri="{FF2B5EF4-FFF2-40B4-BE49-F238E27FC236}">
                      <a16:creationId xmlns:a16="http://schemas.microsoft.com/office/drawing/2014/main" id="{87485BE4-2649-468B-BCCC-15EAEDBBD929}"/>
                    </a:ext>
                  </a:extLst>
                </p:cNvPr>
                <p:cNvGrpSpPr/>
                <p:nvPr/>
              </p:nvGrpSpPr>
              <p:grpSpPr>
                <a:xfrm>
                  <a:off x="4343600" y="3943844"/>
                  <a:ext cx="43580" cy="37312"/>
                  <a:chOff x="4343600" y="3943844"/>
                  <a:chExt cx="43580" cy="37312"/>
                </a:xfrm>
              </p:grpSpPr>
              <p:sp>
                <p:nvSpPr>
                  <p:cNvPr id="69" name="Google Shape;8017;p82">
                    <a:extLst>
                      <a:ext uri="{FF2B5EF4-FFF2-40B4-BE49-F238E27FC236}">
                        <a16:creationId xmlns:a16="http://schemas.microsoft.com/office/drawing/2014/main" id="{F336A8AB-26DC-433A-99E6-6E104861B637}"/>
                      </a:ext>
                    </a:extLst>
                  </p:cNvPr>
                  <p:cNvSpPr/>
                  <p:nvPr/>
                </p:nvSpPr>
                <p:spPr>
                  <a:xfrm>
                    <a:off x="4343600" y="3943844"/>
                    <a:ext cx="43580" cy="37312"/>
                  </a:xfrm>
                  <a:custGeom>
                    <a:avLst/>
                    <a:gdLst/>
                    <a:ahLst/>
                    <a:cxnLst/>
                    <a:rect l="l" t="t" r="r" b="b"/>
                    <a:pathLst>
                      <a:path w="5541" h="4744" extrusionOk="0">
                        <a:moveTo>
                          <a:pt x="3156" y="1"/>
                        </a:moveTo>
                        <a:cubicBezTo>
                          <a:pt x="2574" y="1"/>
                          <a:pt x="1982" y="218"/>
                          <a:pt x="1500" y="703"/>
                        </a:cubicBezTo>
                        <a:cubicBezTo>
                          <a:pt x="0" y="2191"/>
                          <a:pt x="1065" y="4743"/>
                          <a:pt x="3169" y="4743"/>
                        </a:cubicBezTo>
                        <a:cubicBezTo>
                          <a:pt x="4476" y="4731"/>
                          <a:pt x="5528" y="3679"/>
                          <a:pt x="5540" y="2372"/>
                        </a:cubicBezTo>
                        <a:cubicBezTo>
                          <a:pt x="5540" y="949"/>
                          <a:pt x="4373" y="1"/>
                          <a:pt x="3156"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70" name="Google Shape;8018;p82">
                    <a:extLst>
                      <a:ext uri="{FF2B5EF4-FFF2-40B4-BE49-F238E27FC236}">
                        <a16:creationId xmlns:a16="http://schemas.microsoft.com/office/drawing/2014/main" id="{5238BFEA-6064-4B97-990C-2F26E6A09264}"/>
                      </a:ext>
                    </a:extLst>
                  </p:cNvPr>
                  <p:cNvSpPr/>
                  <p:nvPr/>
                </p:nvSpPr>
                <p:spPr>
                  <a:xfrm>
                    <a:off x="4359581" y="3953557"/>
                    <a:ext cx="17893" cy="17893"/>
                  </a:xfrm>
                  <a:custGeom>
                    <a:avLst/>
                    <a:gdLst/>
                    <a:ahLst/>
                    <a:cxnLst/>
                    <a:rect l="l" t="t" r="r" b="b"/>
                    <a:pathLst>
                      <a:path w="2275" h="2275" extrusionOk="0">
                        <a:moveTo>
                          <a:pt x="1137" y="0"/>
                        </a:moveTo>
                        <a:cubicBezTo>
                          <a:pt x="508" y="0"/>
                          <a:pt x="0" y="508"/>
                          <a:pt x="0" y="1137"/>
                        </a:cubicBezTo>
                        <a:cubicBezTo>
                          <a:pt x="0" y="1766"/>
                          <a:pt x="508" y="2274"/>
                          <a:pt x="1137" y="2274"/>
                        </a:cubicBezTo>
                        <a:cubicBezTo>
                          <a:pt x="1766" y="2274"/>
                          <a:pt x="2275" y="1766"/>
                          <a:pt x="2275" y="1137"/>
                        </a:cubicBezTo>
                        <a:cubicBezTo>
                          <a:pt x="2275" y="508"/>
                          <a:pt x="1766" y="0"/>
                          <a:pt x="1137" y="0"/>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nvGrpSpPr>
                <p:cNvPr id="66" name="Google Shape;8019;p82">
                  <a:extLst>
                    <a:ext uri="{FF2B5EF4-FFF2-40B4-BE49-F238E27FC236}">
                      <a16:creationId xmlns:a16="http://schemas.microsoft.com/office/drawing/2014/main" id="{D31353C2-6452-4E31-8A32-D3314DE29629}"/>
                    </a:ext>
                  </a:extLst>
                </p:cNvPr>
                <p:cNvGrpSpPr/>
                <p:nvPr/>
              </p:nvGrpSpPr>
              <p:grpSpPr>
                <a:xfrm>
                  <a:off x="4172339" y="3381693"/>
                  <a:ext cx="31499" cy="27001"/>
                  <a:chOff x="4172339" y="3381693"/>
                  <a:chExt cx="31499" cy="27001"/>
                </a:xfrm>
              </p:grpSpPr>
              <p:sp>
                <p:nvSpPr>
                  <p:cNvPr id="67" name="Google Shape;8020;p82">
                    <a:extLst>
                      <a:ext uri="{FF2B5EF4-FFF2-40B4-BE49-F238E27FC236}">
                        <a16:creationId xmlns:a16="http://schemas.microsoft.com/office/drawing/2014/main" id="{C999A25E-0BD7-4E39-9E51-C286F479A5E8}"/>
                      </a:ext>
                    </a:extLst>
                  </p:cNvPr>
                  <p:cNvSpPr/>
                  <p:nvPr/>
                </p:nvSpPr>
                <p:spPr>
                  <a:xfrm>
                    <a:off x="4172339" y="3381693"/>
                    <a:ext cx="31499" cy="27001"/>
                  </a:xfrm>
                  <a:custGeom>
                    <a:avLst/>
                    <a:gdLst/>
                    <a:ahLst/>
                    <a:cxnLst/>
                    <a:rect l="l" t="t" r="r" b="b"/>
                    <a:pathLst>
                      <a:path w="4005" h="3433" extrusionOk="0">
                        <a:moveTo>
                          <a:pt x="2285" y="1"/>
                        </a:moveTo>
                        <a:cubicBezTo>
                          <a:pt x="1866" y="1"/>
                          <a:pt x="1438" y="157"/>
                          <a:pt x="1090" y="505"/>
                        </a:cubicBezTo>
                        <a:cubicBezTo>
                          <a:pt x="1" y="1581"/>
                          <a:pt x="775" y="3420"/>
                          <a:pt x="2299" y="3432"/>
                        </a:cubicBezTo>
                        <a:cubicBezTo>
                          <a:pt x="3243" y="3420"/>
                          <a:pt x="4005" y="2658"/>
                          <a:pt x="4005" y="1714"/>
                        </a:cubicBezTo>
                        <a:cubicBezTo>
                          <a:pt x="4005" y="683"/>
                          <a:pt x="3163" y="1"/>
                          <a:pt x="2285" y="1"/>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68" name="Google Shape;8021;p82">
                    <a:extLst>
                      <a:ext uri="{FF2B5EF4-FFF2-40B4-BE49-F238E27FC236}">
                        <a16:creationId xmlns:a16="http://schemas.microsoft.com/office/drawing/2014/main" id="{F1106489-3AD7-4906-A2FA-EB812E64FD9F}"/>
                      </a:ext>
                    </a:extLst>
                  </p:cNvPr>
                  <p:cNvSpPr/>
                  <p:nvPr/>
                </p:nvSpPr>
                <p:spPr>
                  <a:xfrm>
                    <a:off x="4185285" y="3391367"/>
                    <a:ext cx="8856" cy="7605"/>
                  </a:xfrm>
                  <a:custGeom>
                    <a:avLst/>
                    <a:gdLst/>
                    <a:ahLst/>
                    <a:cxnLst/>
                    <a:rect l="l" t="t" r="r" b="b"/>
                    <a:pathLst>
                      <a:path w="1126" h="967" extrusionOk="0">
                        <a:moveTo>
                          <a:pt x="653" y="1"/>
                        </a:moveTo>
                        <a:cubicBezTo>
                          <a:pt x="218" y="1"/>
                          <a:pt x="0" y="521"/>
                          <a:pt x="302" y="823"/>
                        </a:cubicBezTo>
                        <a:cubicBezTo>
                          <a:pt x="401" y="922"/>
                          <a:pt x="523" y="967"/>
                          <a:pt x="643" y="967"/>
                        </a:cubicBezTo>
                        <a:cubicBezTo>
                          <a:pt x="889" y="967"/>
                          <a:pt x="1125" y="778"/>
                          <a:pt x="1125" y="484"/>
                        </a:cubicBezTo>
                        <a:cubicBezTo>
                          <a:pt x="1125" y="218"/>
                          <a:pt x="919" y="1"/>
                          <a:pt x="65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grpSp>
      </p:grpSp>
      <p:sp>
        <p:nvSpPr>
          <p:cNvPr id="880" name="Google Shape;392;p55">
            <a:extLst>
              <a:ext uri="{FF2B5EF4-FFF2-40B4-BE49-F238E27FC236}">
                <a16:creationId xmlns:a16="http://schemas.microsoft.com/office/drawing/2014/main" id="{3A3BC05C-7EC1-4BAC-85A4-E89CAEA0F256}"/>
              </a:ext>
            </a:extLst>
          </p:cNvPr>
          <p:cNvSpPr txBox="1">
            <a:spLocks/>
          </p:cNvSpPr>
          <p:nvPr/>
        </p:nvSpPr>
        <p:spPr>
          <a:xfrm>
            <a:off x="730338" y="1300604"/>
            <a:ext cx="4773165" cy="7292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Bree Serif"/>
              <a:buNone/>
              <a:defRPr sz="18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000000"/>
              </a:buClr>
              <a:buSzPts val="1100"/>
              <a:buFont typeface="Bree Serif"/>
              <a:buNone/>
              <a:tabLst/>
              <a:defRPr/>
            </a:pPr>
            <a:r>
              <a:rPr kumimoji="0" lang="en-US" sz="2400" b="1" i="0" u="none" strike="noStrike" kern="0" cap="none" spc="0" normalizeH="0" baseline="0" noProof="0" dirty="0">
                <a:ln>
                  <a:noFill/>
                </a:ln>
                <a:effectLst/>
                <a:uLnTx/>
                <a:uFillTx/>
                <a:latin typeface="+mn-lt"/>
                <a:ea typeface="Segoe UI Black" panose="020B0A02040204020203" pitchFamily="34" charset="0"/>
                <a:sym typeface="Bree Serif"/>
              </a:rPr>
              <a:t>DỰ ÁN </a:t>
            </a:r>
            <a:r>
              <a:rPr kumimoji="0" lang="en-US" sz="2400"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QUỐC TẾ</a:t>
            </a:r>
            <a:endParaRPr kumimoji="0" lang="en-US" sz="2400" b="0" i="0" u="none" strike="noStrike" kern="0" cap="none" spc="0" normalizeH="0" baseline="0" noProof="0" dirty="0">
              <a:ln>
                <a:noFill/>
              </a:ln>
              <a:solidFill>
                <a:srgbClr val="E5BF4D"/>
              </a:solidFill>
              <a:effectLst/>
              <a:uLnTx/>
              <a:uFillTx/>
              <a:latin typeface="+mn-lt"/>
              <a:ea typeface="Segoe UI Black" panose="020B0A02040204020203" pitchFamily="34" charset="0"/>
              <a:sym typeface="Bree Serif"/>
            </a:endParaRPr>
          </a:p>
        </p:txBody>
      </p:sp>
      <p:grpSp>
        <p:nvGrpSpPr>
          <p:cNvPr id="881" name="Google Shape;1364;p81">
            <a:extLst>
              <a:ext uri="{FF2B5EF4-FFF2-40B4-BE49-F238E27FC236}">
                <a16:creationId xmlns:a16="http://schemas.microsoft.com/office/drawing/2014/main" id="{8871A2C7-BF50-4512-88D0-8853C880F62F}"/>
              </a:ext>
            </a:extLst>
          </p:cNvPr>
          <p:cNvGrpSpPr/>
          <p:nvPr/>
        </p:nvGrpSpPr>
        <p:grpSpPr>
          <a:xfrm>
            <a:off x="448424" y="1439607"/>
            <a:ext cx="324177" cy="467251"/>
            <a:chOff x="5083925" y="2066350"/>
            <a:chExt cx="28825" cy="41550"/>
          </a:xfrm>
          <a:solidFill>
            <a:schemeClr val="accent1"/>
          </a:solidFill>
        </p:grpSpPr>
        <p:sp>
          <p:nvSpPr>
            <p:cNvPr id="882" name="Google Shape;1365;p81">
              <a:extLst>
                <a:ext uri="{FF2B5EF4-FFF2-40B4-BE49-F238E27FC236}">
                  <a16:creationId xmlns:a16="http://schemas.microsoft.com/office/drawing/2014/main" id="{40B5A71E-A007-49F3-B76E-604328172A53}"/>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83" name="Google Shape;1366;p81">
              <a:extLst>
                <a:ext uri="{FF2B5EF4-FFF2-40B4-BE49-F238E27FC236}">
                  <a16:creationId xmlns:a16="http://schemas.microsoft.com/office/drawing/2014/main" id="{41E78BD9-0CD7-4263-B5A4-3A64F5FB3EC8}"/>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sp>
        <p:nvSpPr>
          <p:cNvPr id="884" name="Google Shape;404;p56">
            <a:extLst>
              <a:ext uri="{FF2B5EF4-FFF2-40B4-BE49-F238E27FC236}">
                <a16:creationId xmlns:a16="http://schemas.microsoft.com/office/drawing/2014/main" id="{A0E24D80-9F62-4567-A241-F51A43A20D65}"/>
              </a:ext>
            </a:extLst>
          </p:cNvPr>
          <p:cNvSpPr txBox="1">
            <a:spLocks/>
          </p:cNvSpPr>
          <p:nvPr/>
        </p:nvSpPr>
        <p:spPr>
          <a:xfrm>
            <a:off x="547391" y="1976335"/>
            <a:ext cx="1567792"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ENHANCE</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cxnSp>
        <p:nvCxnSpPr>
          <p:cNvPr id="886" name="Connector: Elbow 885">
            <a:extLst>
              <a:ext uri="{FF2B5EF4-FFF2-40B4-BE49-F238E27FC236}">
                <a16:creationId xmlns:a16="http://schemas.microsoft.com/office/drawing/2014/main" id="{F54A3663-69B8-4FDE-BA3D-B34051504B13}"/>
              </a:ext>
            </a:extLst>
          </p:cNvPr>
          <p:cNvCxnSpPr>
            <a:cxnSpLocks/>
            <a:stCxn id="884" idx="1"/>
          </p:cNvCxnSpPr>
          <p:nvPr/>
        </p:nvCxnSpPr>
        <p:spPr>
          <a:xfrm rot="10800000" flipH="1" flipV="1">
            <a:off x="547390" y="2231790"/>
            <a:ext cx="1479809" cy="966017"/>
          </a:xfrm>
          <a:prstGeom prst="bentConnector3">
            <a:avLst>
              <a:gd name="adj1" fmla="val -20597"/>
            </a:avLst>
          </a:prstGeom>
        </p:spPr>
        <p:style>
          <a:lnRef idx="1">
            <a:schemeClr val="accent1"/>
          </a:lnRef>
          <a:fillRef idx="0">
            <a:schemeClr val="accent1"/>
          </a:fillRef>
          <a:effectRef idx="0">
            <a:schemeClr val="accent1"/>
          </a:effectRef>
          <a:fontRef idx="minor">
            <a:schemeClr val="tx1"/>
          </a:fontRef>
        </p:style>
      </p:cxnSp>
      <p:sp>
        <p:nvSpPr>
          <p:cNvPr id="887" name="Google Shape;404;p56">
            <a:extLst>
              <a:ext uri="{FF2B5EF4-FFF2-40B4-BE49-F238E27FC236}">
                <a16:creationId xmlns:a16="http://schemas.microsoft.com/office/drawing/2014/main" id="{E852D019-9176-4877-AD2A-B69378F69CA9}"/>
              </a:ext>
            </a:extLst>
          </p:cNvPr>
          <p:cNvSpPr txBox="1">
            <a:spLocks/>
          </p:cNvSpPr>
          <p:nvPr/>
        </p:nvSpPr>
        <p:spPr>
          <a:xfrm>
            <a:off x="259491" y="2335529"/>
            <a:ext cx="2068116" cy="8622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GB" sz="1533" b="0" i="0" u="none" strike="noStrike" kern="0" cap="none" spc="-133" normalizeH="0" baseline="0" noProof="0" dirty="0" err="1">
                <a:ln>
                  <a:noFill/>
                </a:ln>
                <a:solidFill>
                  <a:srgbClr val="E5BF4D">
                    <a:lumMod val="20000"/>
                    <a:lumOff val="80000"/>
                  </a:srgbClr>
                </a:solidFill>
                <a:effectLst/>
                <a:uLnTx/>
                <a:uFillTx/>
                <a:latin typeface="+mn-lt"/>
                <a:ea typeface="Segoe UI Black" panose="020B0A02040204020203" pitchFamily="34" charset="0"/>
                <a:sym typeface="Bree Serif"/>
              </a:rPr>
              <a:t>ENabling</a:t>
            </a:r>
            <a:r>
              <a:rPr kumimoji="0" lang="en-GB"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 Humanitarian Attributes for Nurturing Community-based Engineering</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sp>
        <p:nvSpPr>
          <p:cNvPr id="897" name="Google Shape;404;p56">
            <a:extLst>
              <a:ext uri="{FF2B5EF4-FFF2-40B4-BE49-F238E27FC236}">
                <a16:creationId xmlns:a16="http://schemas.microsoft.com/office/drawing/2014/main" id="{1A3F9AA5-0E2F-4392-B922-331AC5C19D05}"/>
              </a:ext>
            </a:extLst>
          </p:cNvPr>
          <p:cNvSpPr txBox="1">
            <a:spLocks/>
          </p:cNvSpPr>
          <p:nvPr/>
        </p:nvSpPr>
        <p:spPr>
          <a:xfrm>
            <a:off x="547391" y="3152310"/>
            <a:ext cx="1567792"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DESL</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cxnSp>
        <p:nvCxnSpPr>
          <p:cNvPr id="898" name="Connector: Elbow 897">
            <a:extLst>
              <a:ext uri="{FF2B5EF4-FFF2-40B4-BE49-F238E27FC236}">
                <a16:creationId xmlns:a16="http://schemas.microsoft.com/office/drawing/2014/main" id="{A0CEB137-E0F9-463F-9443-189BF1F0174B}"/>
              </a:ext>
            </a:extLst>
          </p:cNvPr>
          <p:cNvCxnSpPr>
            <a:cxnSpLocks/>
            <a:stCxn id="897" idx="1"/>
          </p:cNvCxnSpPr>
          <p:nvPr/>
        </p:nvCxnSpPr>
        <p:spPr>
          <a:xfrm rot="10800000" flipH="1" flipV="1">
            <a:off x="547391" y="3407765"/>
            <a:ext cx="1479808" cy="955859"/>
          </a:xfrm>
          <a:prstGeom prst="bentConnector3">
            <a:avLst>
              <a:gd name="adj1" fmla="val -20597"/>
            </a:avLst>
          </a:prstGeom>
        </p:spPr>
        <p:style>
          <a:lnRef idx="1">
            <a:schemeClr val="accent1"/>
          </a:lnRef>
          <a:fillRef idx="0">
            <a:schemeClr val="accent1"/>
          </a:fillRef>
          <a:effectRef idx="0">
            <a:schemeClr val="accent1"/>
          </a:effectRef>
          <a:fontRef idx="minor">
            <a:schemeClr val="tx1"/>
          </a:fontRef>
        </p:style>
      </p:cxnSp>
      <p:sp>
        <p:nvSpPr>
          <p:cNvPr id="899" name="Google Shape;404;p56">
            <a:extLst>
              <a:ext uri="{FF2B5EF4-FFF2-40B4-BE49-F238E27FC236}">
                <a16:creationId xmlns:a16="http://schemas.microsoft.com/office/drawing/2014/main" id="{FBD26528-902D-40D5-8F4B-8647CF91C76D}"/>
              </a:ext>
            </a:extLst>
          </p:cNvPr>
          <p:cNvSpPr txBox="1">
            <a:spLocks/>
          </p:cNvSpPr>
          <p:nvPr/>
        </p:nvSpPr>
        <p:spPr>
          <a:xfrm>
            <a:off x="259491" y="3501344"/>
            <a:ext cx="2068116" cy="862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GB"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Developing Energy Efficient and Smart Lighting Education in Vietnam &amp; Myanmar</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sp>
        <p:nvSpPr>
          <p:cNvPr id="902" name="Google Shape;404;p56">
            <a:extLst>
              <a:ext uri="{FF2B5EF4-FFF2-40B4-BE49-F238E27FC236}">
                <a16:creationId xmlns:a16="http://schemas.microsoft.com/office/drawing/2014/main" id="{C525B2FA-3EB7-40CC-A48C-EDC376177976}"/>
              </a:ext>
            </a:extLst>
          </p:cNvPr>
          <p:cNvSpPr txBox="1">
            <a:spLocks/>
          </p:cNvSpPr>
          <p:nvPr/>
        </p:nvSpPr>
        <p:spPr>
          <a:xfrm>
            <a:off x="547391" y="5451158"/>
            <a:ext cx="1567792"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GREENUS</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cxnSp>
        <p:nvCxnSpPr>
          <p:cNvPr id="903" name="Connector: Elbow 902">
            <a:extLst>
              <a:ext uri="{FF2B5EF4-FFF2-40B4-BE49-F238E27FC236}">
                <a16:creationId xmlns:a16="http://schemas.microsoft.com/office/drawing/2014/main" id="{9854442B-B524-496F-88C9-DF1CD0F6AD78}"/>
              </a:ext>
            </a:extLst>
          </p:cNvPr>
          <p:cNvCxnSpPr>
            <a:cxnSpLocks/>
            <a:stCxn id="902" idx="1"/>
          </p:cNvCxnSpPr>
          <p:nvPr/>
        </p:nvCxnSpPr>
        <p:spPr>
          <a:xfrm rot="10800000" flipH="1" flipV="1">
            <a:off x="547390" y="5706614"/>
            <a:ext cx="1900668" cy="991749"/>
          </a:xfrm>
          <a:prstGeom prst="bentConnector3">
            <a:avLst>
              <a:gd name="adj1" fmla="val -16036"/>
            </a:avLst>
          </a:prstGeom>
        </p:spPr>
        <p:style>
          <a:lnRef idx="1">
            <a:schemeClr val="accent1"/>
          </a:lnRef>
          <a:fillRef idx="0">
            <a:schemeClr val="accent1"/>
          </a:fillRef>
          <a:effectRef idx="0">
            <a:schemeClr val="accent1"/>
          </a:effectRef>
          <a:fontRef idx="minor">
            <a:schemeClr val="tx1"/>
          </a:fontRef>
        </p:style>
      </p:cxnSp>
      <p:sp>
        <p:nvSpPr>
          <p:cNvPr id="904" name="Google Shape;404;p56">
            <a:extLst>
              <a:ext uri="{FF2B5EF4-FFF2-40B4-BE49-F238E27FC236}">
                <a16:creationId xmlns:a16="http://schemas.microsoft.com/office/drawing/2014/main" id="{9820C58B-8A90-4C61-8FD2-4025C4F92617}"/>
              </a:ext>
            </a:extLst>
          </p:cNvPr>
          <p:cNvSpPr txBox="1">
            <a:spLocks/>
          </p:cNvSpPr>
          <p:nvPr/>
        </p:nvSpPr>
        <p:spPr>
          <a:xfrm>
            <a:off x="259492" y="5855598"/>
            <a:ext cx="2279485" cy="78381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GB"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GREEN waste management new </a:t>
            </a:r>
            <a:r>
              <a:rPr kumimoji="0" lang="en-GB" sz="1533" b="0" i="0" u="none" strike="noStrike" kern="0" cap="none" spc="-133" normalizeH="0" baseline="0" noProof="0" dirty="0" err="1">
                <a:ln>
                  <a:noFill/>
                </a:ln>
                <a:solidFill>
                  <a:srgbClr val="E5BF4D">
                    <a:lumMod val="20000"/>
                    <a:lumOff val="80000"/>
                  </a:srgbClr>
                </a:solidFill>
                <a:effectLst/>
                <a:uLnTx/>
                <a:uFillTx/>
                <a:latin typeface="+mn-lt"/>
                <a:ea typeface="Segoe UI Black" panose="020B0A02040204020203" pitchFamily="34" charset="0"/>
                <a:sym typeface="Bree Serif"/>
              </a:rPr>
              <a:t>edUcation</a:t>
            </a:r>
            <a:r>
              <a:rPr kumimoji="0" lang="en-GB"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 System for recycling and environmental protection in Asia</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sp>
        <p:nvSpPr>
          <p:cNvPr id="909" name="Google Shape;404;p56">
            <a:extLst>
              <a:ext uri="{FF2B5EF4-FFF2-40B4-BE49-F238E27FC236}">
                <a16:creationId xmlns:a16="http://schemas.microsoft.com/office/drawing/2014/main" id="{72350BA7-11CA-4B27-B78A-1703AA8F4094}"/>
              </a:ext>
            </a:extLst>
          </p:cNvPr>
          <p:cNvSpPr txBox="1">
            <a:spLocks/>
          </p:cNvSpPr>
          <p:nvPr/>
        </p:nvSpPr>
        <p:spPr>
          <a:xfrm>
            <a:off x="3096077" y="1976335"/>
            <a:ext cx="1567792"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CALOHEA</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cxnSp>
        <p:nvCxnSpPr>
          <p:cNvPr id="910" name="Connector: Elbow 909">
            <a:extLst>
              <a:ext uri="{FF2B5EF4-FFF2-40B4-BE49-F238E27FC236}">
                <a16:creationId xmlns:a16="http://schemas.microsoft.com/office/drawing/2014/main" id="{42FC97DA-EF92-4390-977E-5D2F714E7C53}"/>
              </a:ext>
            </a:extLst>
          </p:cNvPr>
          <p:cNvCxnSpPr>
            <a:cxnSpLocks/>
            <a:stCxn id="909" idx="1"/>
          </p:cNvCxnSpPr>
          <p:nvPr/>
        </p:nvCxnSpPr>
        <p:spPr>
          <a:xfrm rot="10800000" flipH="1" flipV="1">
            <a:off x="3096078" y="2231790"/>
            <a:ext cx="3127005" cy="693097"/>
          </a:xfrm>
          <a:prstGeom prst="bentConnector3">
            <a:avLst>
              <a:gd name="adj1" fmla="val -9747"/>
            </a:avLst>
          </a:prstGeom>
        </p:spPr>
        <p:style>
          <a:lnRef idx="1">
            <a:schemeClr val="accent1"/>
          </a:lnRef>
          <a:fillRef idx="0">
            <a:schemeClr val="accent1"/>
          </a:fillRef>
          <a:effectRef idx="0">
            <a:schemeClr val="accent1"/>
          </a:effectRef>
          <a:fontRef idx="minor">
            <a:schemeClr val="tx1"/>
          </a:fontRef>
        </p:style>
      </p:cxnSp>
      <p:sp>
        <p:nvSpPr>
          <p:cNvPr id="911" name="Google Shape;404;p56">
            <a:extLst>
              <a:ext uri="{FF2B5EF4-FFF2-40B4-BE49-F238E27FC236}">
                <a16:creationId xmlns:a16="http://schemas.microsoft.com/office/drawing/2014/main" id="{243A8833-7FE6-4DF4-98DD-185A2753D85F}"/>
              </a:ext>
            </a:extLst>
          </p:cNvPr>
          <p:cNvSpPr txBox="1">
            <a:spLocks/>
          </p:cNvSpPr>
          <p:nvPr/>
        </p:nvSpPr>
        <p:spPr>
          <a:xfrm>
            <a:off x="2808176" y="2352927"/>
            <a:ext cx="3660779" cy="5329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GB"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Measuring and Comparing Achievements of Learning Outcomes in Higher Education in Asia.</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sp>
        <p:nvSpPr>
          <p:cNvPr id="914" name="Google Shape;404;p56">
            <a:extLst>
              <a:ext uri="{FF2B5EF4-FFF2-40B4-BE49-F238E27FC236}">
                <a16:creationId xmlns:a16="http://schemas.microsoft.com/office/drawing/2014/main" id="{C16F4C89-A860-4CC4-97BD-25A23C32BDC7}"/>
              </a:ext>
            </a:extLst>
          </p:cNvPr>
          <p:cNvSpPr txBox="1">
            <a:spLocks/>
          </p:cNvSpPr>
          <p:nvPr/>
        </p:nvSpPr>
        <p:spPr>
          <a:xfrm>
            <a:off x="3096077" y="3039783"/>
            <a:ext cx="2047944"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NORPART</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cxnSp>
        <p:nvCxnSpPr>
          <p:cNvPr id="915" name="Connector: Elbow 914">
            <a:extLst>
              <a:ext uri="{FF2B5EF4-FFF2-40B4-BE49-F238E27FC236}">
                <a16:creationId xmlns:a16="http://schemas.microsoft.com/office/drawing/2014/main" id="{628AE3DA-88D6-452D-BE3D-88FE7826F7B9}"/>
              </a:ext>
            </a:extLst>
          </p:cNvPr>
          <p:cNvCxnSpPr>
            <a:cxnSpLocks/>
            <a:stCxn id="914" idx="1"/>
          </p:cNvCxnSpPr>
          <p:nvPr/>
        </p:nvCxnSpPr>
        <p:spPr>
          <a:xfrm rot="10800000" flipH="1" flipV="1">
            <a:off x="3096078" y="3295239"/>
            <a:ext cx="3127005" cy="625813"/>
          </a:xfrm>
          <a:prstGeom prst="bentConnector3">
            <a:avLst>
              <a:gd name="adj1" fmla="val -9747"/>
            </a:avLst>
          </a:prstGeom>
        </p:spPr>
        <p:style>
          <a:lnRef idx="1">
            <a:schemeClr val="accent1"/>
          </a:lnRef>
          <a:fillRef idx="0">
            <a:schemeClr val="accent1"/>
          </a:fillRef>
          <a:effectRef idx="0">
            <a:schemeClr val="accent1"/>
          </a:effectRef>
          <a:fontRef idx="minor">
            <a:schemeClr val="tx1"/>
          </a:fontRef>
        </p:style>
      </p:cxnSp>
      <p:sp>
        <p:nvSpPr>
          <p:cNvPr id="916" name="Google Shape;404;p56">
            <a:extLst>
              <a:ext uri="{FF2B5EF4-FFF2-40B4-BE49-F238E27FC236}">
                <a16:creationId xmlns:a16="http://schemas.microsoft.com/office/drawing/2014/main" id="{5D5204A2-767F-4341-AC78-DE371EBD46F1}"/>
              </a:ext>
            </a:extLst>
          </p:cNvPr>
          <p:cNvSpPr txBox="1">
            <a:spLocks/>
          </p:cNvSpPr>
          <p:nvPr/>
        </p:nvSpPr>
        <p:spPr>
          <a:xfrm>
            <a:off x="2808177" y="3416374"/>
            <a:ext cx="3515631" cy="5046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GB"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Norwegian Partnership Programme for Global Academic Cooperation</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cxnSp>
        <p:nvCxnSpPr>
          <p:cNvPr id="919" name="Connector: Elbow 918">
            <a:extLst>
              <a:ext uri="{FF2B5EF4-FFF2-40B4-BE49-F238E27FC236}">
                <a16:creationId xmlns:a16="http://schemas.microsoft.com/office/drawing/2014/main" id="{00DB1FA4-2F07-4F95-BADB-73E6F3973C99}"/>
              </a:ext>
            </a:extLst>
          </p:cNvPr>
          <p:cNvCxnSpPr>
            <a:cxnSpLocks/>
          </p:cNvCxnSpPr>
          <p:nvPr/>
        </p:nvCxnSpPr>
        <p:spPr>
          <a:xfrm>
            <a:off x="3096078" y="4284739"/>
            <a:ext cx="3227729" cy="683975"/>
          </a:xfrm>
          <a:prstGeom prst="bentConnector3">
            <a:avLst>
              <a:gd name="adj1" fmla="val -8907"/>
            </a:avLst>
          </a:prstGeom>
        </p:spPr>
        <p:style>
          <a:lnRef idx="1">
            <a:schemeClr val="accent1"/>
          </a:lnRef>
          <a:fillRef idx="0">
            <a:schemeClr val="accent1"/>
          </a:fillRef>
          <a:effectRef idx="0">
            <a:schemeClr val="accent1"/>
          </a:effectRef>
          <a:fontRef idx="minor">
            <a:schemeClr val="tx1"/>
          </a:fontRef>
        </p:style>
      </p:cxnSp>
      <p:sp>
        <p:nvSpPr>
          <p:cNvPr id="920" name="Google Shape;404;p56">
            <a:extLst>
              <a:ext uri="{FF2B5EF4-FFF2-40B4-BE49-F238E27FC236}">
                <a16:creationId xmlns:a16="http://schemas.microsoft.com/office/drawing/2014/main" id="{EBAE3B72-40A2-47F0-B994-AD5FA7F2F6F5}"/>
              </a:ext>
            </a:extLst>
          </p:cNvPr>
          <p:cNvSpPr txBox="1">
            <a:spLocks/>
          </p:cNvSpPr>
          <p:nvPr/>
        </p:nvSpPr>
        <p:spPr>
          <a:xfrm>
            <a:off x="2808177" y="4405875"/>
            <a:ext cx="3659999" cy="56283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GB"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Building University-Industry Learning  &amp; Development through Innovation &amp; Technology</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sp>
        <p:nvSpPr>
          <p:cNvPr id="921" name="Google Shape;404;p56">
            <a:extLst>
              <a:ext uri="{FF2B5EF4-FFF2-40B4-BE49-F238E27FC236}">
                <a16:creationId xmlns:a16="http://schemas.microsoft.com/office/drawing/2014/main" id="{A95153F3-D4D9-478A-B9B8-F0A39F136CF9}"/>
              </a:ext>
            </a:extLst>
          </p:cNvPr>
          <p:cNvSpPr txBox="1">
            <a:spLocks/>
          </p:cNvSpPr>
          <p:nvPr/>
        </p:nvSpPr>
        <p:spPr>
          <a:xfrm>
            <a:off x="3096077" y="4035517"/>
            <a:ext cx="2047944"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BUILD-IT</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cxnSp>
        <p:nvCxnSpPr>
          <p:cNvPr id="926" name="Connector: Elbow 925">
            <a:extLst>
              <a:ext uri="{FF2B5EF4-FFF2-40B4-BE49-F238E27FC236}">
                <a16:creationId xmlns:a16="http://schemas.microsoft.com/office/drawing/2014/main" id="{ECC60E9B-AC28-4A82-96D2-3C6AB1B611FB}"/>
              </a:ext>
            </a:extLst>
          </p:cNvPr>
          <p:cNvCxnSpPr>
            <a:cxnSpLocks/>
          </p:cNvCxnSpPr>
          <p:nvPr/>
        </p:nvCxnSpPr>
        <p:spPr>
          <a:xfrm>
            <a:off x="3096078" y="5227583"/>
            <a:ext cx="3227729" cy="684031"/>
          </a:xfrm>
          <a:prstGeom prst="bentConnector3">
            <a:avLst>
              <a:gd name="adj1" fmla="val -8757"/>
            </a:avLst>
          </a:prstGeom>
        </p:spPr>
        <p:style>
          <a:lnRef idx="1">
            <a:schemeClr val="accent1"/>
          </a:lnRef>
          <a:fillRef idx="0">
            <a:schemeClr val="accent1"/>
          </a:fillRef>
          <a:effectRef idx="0">
            <a:schemeClr val="accent1"/>
          </a:effectRef>
          <a:fontRef idx="minor">
            <a:schemeClr val="tx1"/>
          </a:fontRef>
        </p:style>
      </p:cxnSp>
      <p:sp>
        <p:nvSpPr>
          <p:cNvPr id="927" name="Google Shape;404;p56">
            <a:extLst>
              <a:ext uri="{FF2B5EF4-FFF2-40B4-BE49-F238E27FC236}">
                <a16:creationId xmlns:a16="http://schemas.microsoft.com/office/drawing/2014/main" id="{07C6FBEF-9A64-497E-94CF-2977EB338E63}"/>
              </a:ext>
            </a:extLst>
          </p:cNvPr>
          <p:cNvSpPr txBox="1">
            <a:spLocks/>
          </p:cNvSpPr>
          <p:nvPr/>
        </p:nvSpPr>
        <p:spPr>
          <a:xfrm>
            <a:off x="2808177" y="5348719"/>
            <a:ext cx="3515631"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GB"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ASEAN University Network/Southeast Asia Engineering Education Development Network</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sp>
        <p:nvSpPr>
          <p:cNvPr id="928" name="Google Shape;404;p56">
            <a:extLst>
              <a:ext uri="{FF2B5EF4-FFF2-40B4-BE49-F238E27FC236}">
                <a16:creationId xmlns:a16="http://schemas.microsoft.com/office/drawing/2014/main" id="{1949FDEE-4FA1-4EE2-89DA-C53E33035E09}"/>
              </a:ext>
            </a:extLst>
          </p:cNvPr>
          <p:cNvSpPr txBox="1">
            <a:spLocks/>
          </p:cNvSpPr>
          <p:nvPr/>
        </p:nvSpPr>
        <p:spPr>
          <a:xfrm>
            <a:off x="3096077" y="4978361"/>
            <a:ext cx="2351360"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AUN/SEED-NET</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cxnSp>
        <p:nvCxnSpPr>
          <p:cNvPr id="885" name="Connector: Elbow 884">
            <a:extLst>
              <a:ext uri="{FF2B5EF4-FFF2-40B4-BE49-F238E27FC236}">
                <a16:creationId xmlns:a16="http://schemas.microsoft.com/office/drawing/2014/main" id="{028DF44B-3357-41FF-B719-588B0E3AD8DD}"/>
              </a:ext>
            </a:extLst>
          </p:cNvPr>
          <p:cNvCxnSpPr>
            <a:cxnSpLocks/>
          </p:cNvCxnSpPr>
          <p:nvPr/>
        </p:nvCxnSpPr>
        <p:spPr>
          <a:xfrm rot="10800000" flipH="1" flipV="1">
            <a:off x="3096077" y="6227684"/>
            <a:ext cx="3300659" cy="480837"/>
          </a:xfrm>
          <a:prstGeom prst="bentConnector3">
            <a:avLst>
              <a:gd name="adj1" fmla="val -9235"/>
            </a:avLst>
          </a:prstGeom>
        </p:spPr>
        <p:style>
          <a:lnRef idx="1">
            <a:schemeClr val="accent1"/>
          </a:lnRef>
          <a:fillRef idx="0">
            <a:schemeClr val="accent1"/>
          </a:fillRef>
          <a:effectRef idx="0">
            <a:schemeClr val="accent1"/>
          </a:effectRef>
          <a:fontRef idx="minor">
            <a:schemeClr val="tx1"/>
          </a:fontRef>
        </p:style>
      </p:cxnSp>
      <p:sp>
        <p:nvSpPr>
          <p:cNvPr id="888" name="Google Shape;404;p56">
            <a:extLst>
              <a:ext uri="{FF2B5EF4-FFF2-40B4-BE49-F238E27FC236}">
                <a16:creationId xmlns:a16="http://schemas.microsoft.com/office/drawing/2014/main" id="{D8031E5E-6543-4E0C-AC8C-AC7C3DEFF9DC}"/>
              </a:ext>
            </a:extLst>
          </p:cNvPr>
          <p:cNvSpPr txBox="1">
            <a:spLocks/>
          </p:cNvSpPr>
          <p:nvPr/>
        </p:nvSpPr>
        <p:spPr>
          <a:xfrm>
            <a:off x="2808177" y="6259225"/>
            <a:ext cx="3659999" cy="30481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US"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Erasmus+ International Credit Mobility Programs</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sp>
        <p:nvSpPr>
          <p:cNvPr id="889" name="Google Shape;404;p56">
            <a:extLst>
              <a:ext uri="{FF2B5EF4-FFF2-40B4-BE49-F238E27FC236}">
                <a16:creationId xmlns:a16="http://schemas.microsoft.com/office/drawing/2014/main" id="{40F81DF8-5816-4082-8B34-FD8D95021521}"/>
              </a:ext>
            </a:extLst>
          </p:cNvPr>
          <p:cNvSpPr txBox="1">
            <a:spLocks/>
          </p:cNvSpPr>
          <p:nvPr/>
        </p:nvSpPr>
        <p:spPr>
          <a:xfrm>
            <a:off x="3096077" y="5972229"/>
            <a:ext cx="2351360"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Erasmus+ ICM</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sp>
        <p:nvSpPr>
          <p:cNvPr id="890" name="Google Shape;404;p56">
            <a:extLst>
              <a:ext uri="{FF2B5EF4-FFF2-40B4-BE49-F238E27FC236}">
                <a16:creationId xmlns:a16="http://schemas.microsoft.com/office/drawing/2014/main" id="{903D6AF5-0F9F-4368-98FB-AC051EEA45D0}"/>
              </a:ext>
            </a:extLst>
          </p:cNvPr>
          <p:cNvSpPr txBox="1">
            <a:spLocks/>
          </p:cNvSpPr>
          <p:nvPr/>
        </p:nvSpPr>
        <p:spPr>
          <a:xfrm>
            <a:off x="546831" y="4299283"/>
            <a:ext cx="1567792"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vi-V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LUPIC</a:t>
            </a:r>
            <a:endParaRPr kumimoji="0" lang="en" sz="2133"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endParaRPr>
          </a:p>
        </p:txBody>
      </p:sp>
      <p:cxnSp>
        <p:nvCxnSpPr>
          <p:cNvPr id="891" name="Connector: Elbow 890">
            <a:extLst>
              <a:ext uri="{FF2B5EF4-FFF2-40B4-BE49-F238E27FC236}">
                <a16:creationId xmlns:a16="http://schemas.microsoft.com/office/drawing/2014/main" id="{440C511D-FB34-4A83-B214-4C9444C7B5D4}"/>
              </a:ext>
            </a:extLst>
          </p:cNvPr>
          <p:cNvCxnSpPr>
            <a:cxnSpLocks/>
            <a:stCxn id="890" idx="1"/>
          </p:cNvCxnSpPr>
          <p:nvPr/>
        </p:nvCxnSpPr>
        <p:spPr>
          <a:xfrm rot="10800000" flipH="1" flipV="1">
            <a:off x="546831" y="4554739"/>
            <a:ext cx="1479808" cy="955859"/>
          </a:xfrm>
          <a:prstGeom prst="bentConnector3">
            <a:avLst>
              <a:gd name="adj1" fmla="val -20597"/>
            </a:avLst>
          </a:prstGeom>
        </p:spPr>
        <p:style>
          <a:lnRef idx="1">
            <a:schemeClr val="accent1"/>
          </a:lnRef>
          <a:fillRef idx="0">
            <a:schemeClr val="accent1"/>
          </a:fillRef>
          <a:effectRef idx="0">
            <a:schemeClr val="accent1"/>
          </a:effectRef>
          <a:fontRef idx="minor">
            <a:schemeClr val="tx1"/>
          </a:fontRef>
        </p:style>
      </p:cxnSp>
      <p:sp>
        <p:nvSpPr>
          <p:cNvPr id="892" name="Google Shape;404;p56">
            <a:extLst>
              <a:ext uri="{FF2B5EF4-FFF2-40B4-BE49-F238E27FC236}">
                <a16:creationId xmlns:a16="http://schemas.microsoft.com/office/drawing/2014/main" id="{0EBBC365-0589-4505-930B-3693FBCDF861}"/>
              </a:ext>
            </a:extLst>
          </p:cNvPr>
          <p:cNvSpPr txBox="1">
            <a:spLocks/>
          </p:cNvSpPr>
          <p:nvPr/>
        </p:nvSpPr>
        <p:spPr>
          <a:xfrm>
            <a:off x="258931" y="4648317"/>
            <a:ext cx="2548468" cy="8622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90000"/>
              </a:lnSpc>
              <a:spcBef>
                <a:spcPts val="0"/>
              </a:spcBef>
              <a:spcAft>
                <a:spcPts val="0"/>
              </a:spcAft>
              <a:buClr>
                <a:srgbClr val="E5BF4D"/>
              </a:buClr>
              <a:buSzPts val="1200"/>
              <a:buFont typeface="Bree Serif"/>
              <a:buNone/>
              <a:tabLst/>
              <a:defRPr/>
            </a:pPr>
            <a:r>
              <a:rPr kumimoji="0" lang="en-US"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Education Competency Building for Cosmetic Engineering and</a:t>
            </a:r>
            <a:r>
              <a:rPr kumimoji="0" lang="vi-V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 </a:t>
            </a:r>
            <a:r>
              <a:rPr kumimoji="0" lang="en-US"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rPr>
              <a:t>Vocational Training for Women Development in the Community</a:t>
            </a:r>
            <a:endParaRPr kumimoji="0" lang="en" sz="1533" b="0" i="0" u="none" strike="noStrike" kern="0" cap="none" spc="-133" normalizeH="0" baseline="0" noProof="0" dirty="0">
              <a:ln>
                <a:noFill/>
              </a:ln>
              <a:solidFill>
                <a:srgbClr val="E5BF4D">
                  <a:lumMod val="20000"/>
                  <a:lumOff val="80000"/>
                </a:srgbClr>
              </a:solidFill>
              <a:effectLst/>
              <a:uLnTx/>
              <a:uFillTx/>
              <a:latin typeface="+mn-lt"/>
              <a:ea typeface="Segoe UI Black" panose="020B0A02040204020203" pitchFamily="34" charset="0"/>
              <a:sym typeface="Bree Serif"/>
            </a:endParaRPr>
          </a:p>
        </p:txBody>
      </p:sp>
      <p:sp>
        <p:nvSpPr>
          <p:cNvPr id="2" name="Title 1">
            <a:extLst>
              <a:ext uri="{FF2B5EF4-FFF2-40B4-BE49-F238E27FC236}">
                <a16:creationId xmlns:a16="http://schemas.microsoft.com/office/drawing/2014/main" id="{9115794A-1811-ED51-A688-FE706D7A49D5}"/>
              </a:ext>
            </a:extLst>
          </p:cNvPr>
          <p:cNvSpPr txBox="1">
            <a:spLocks/>
          </p:cNvSpPr>
          <p:nvPr/>
        </p:nvSpPr>
        <p:spPr>
          <a:xfrm flipH="1">
            <a:off x="-16866" y="-231021"/>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grpSp>
        <p:nvGrpSpPr>
          <p:cNvPr id="939" name="Group 938">
            <a:extLst>
              <a:ext uri="{FF2B5EF4-FFF2-40B4-BE49-F238E27FC236}">
                <a16:creationId xmlns:a16="http://schemas.microsoft.com/office/drawing/2014/main" id="{7DD38556-DD3C-2B38-C7EC-D8BEC4DCC69A}"/>
              </a:ext>
            </a:extLst>
          </p:cNvPr>
          <p:cNvGrpSpPr/>
          <p:nvPr/>
        </p:nvGrpSpPr>
        <p:grpSpPr>
          <a:xfrm>
            <a:off x="6611707" y="457817"/>
            <a:ext cx="5389732" cy="6292390"/>
            <a:chOff x="6542776" y="1028783"/>
            <a:chExt cx="5389732" cy="6292390"/>
          </a:xfrm>
        </p:grpSpPr>
        <p:grpSp>
          <p:nvGrpSpPr>
            <p:cNvPr id="5" name="Group 4">
              <a:extLst>
                <a:ext uri="{FF2B5EF4-FFF2-40B4-BE49-F238E27FC236}">
                  <a16:creationId xmlns:a16="http://schemas.microsoft.com/office/drawing/2014/main" id="{F5DD0AA4-0A8A-76D1-680A-B85A795EDDB4}"/>
                </a:ext>
              </a:extLst>
            </p:cNvPr>
            <p:cNvGrpSpPr/>
            <p:nvPr/>
          </p:nvGrpSpPr>
          <p:grpSpPr>
            <a:xfrm>
              <a:off x="6542776" y="1028783"/>
              <a:ext cx="5389732" cy="6292390"/>
              <a:chOff x="6360302" y="537834"/>
              <a:chExt cx="5389732" cy="6292390"/>
            </a:xfrm>
          </p:grpSpPr>
          <p:sp>
            <p:nvSpPr>
              <p:cNvPr id="4" name="Rectangle: Rounded Corners 3">
                <a:extLst>
                  <a:ext uri="{FF2B5EF4-FFF2-40B4-BE49-F238E27FC236}">
                    <a16:creationId xmlns:a16="http://schemas.microsoft.com/office/drawing/2014/main" id="{0E63D4BF-B745-4CE2-BCBC-37491A72F951}"/>
                  </a:ext>
                </a:extLst>
              </p:cNvPr>
              <p:cNvSpPr/>
              <p:nvPr/>
            </p:nvSpPr>
            <p:spPr>
              <a:xfrm>
                <a:off x="6502539" y="1382386"/>
                <a:ext cx="5247495" cy="5447838"/>
              </a:xfrm>
              <a:prstGeom prst="roundRect">
                <a:avLst>
                  <a:gd name="adj" fmla="val 5105"/>
                </a:avLst>
              </a:prstGeom>
              <a:solidFill>
                <a:schemeClr val="accent4">
                  <a:lumMod val="20000"/>
                  <a:lumOff val="80000"/>
                  <a:alpha val="8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ea typeface="+mn-ea"/>
                  <a:cs typeface="+mn-cs"/>
                  <a:sym typeface="Arial"/>
                </a:endParaRPr>
              </a:p>
            </p:txBody>
          </p:sp>
          <p:sp>
            <p:nvSpPr>
              <p:cNvPr id="154" name="Google Shape;404;p56">
                <a:extLst>
                  <a:ext uri="{FF2B5EF4-FFF2-40B4-BE49-F238E27FC236}">
                    <a16:creationId xmlns:a16="http://schemas.microsoft.com/office/drawing/2014/main" id="{6EBB2FDF-987F-4B1D-965C-7EB571BA8D68}"/>
                  </a:ext>
                </a:extLst>
              </p:cNvPr>
              <p:cNvSpPr txBox="1">
                <a:spLocks/>
              </p:cNvSpPr>
              <p:nvPr/>
            </p:nvSpPr>
            <p:spPr>
              <a:xfrm>
                <a:off x="6577338" y="2515632"/>
                <a:ext cx="830537"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PUL</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827" name="Straight Connector 826">
                <a:extLst>
                  <a:ext uri="{FF2B5EF4-FFF2-40B4-BE49-F238E27FC236}">
                    <a16:creationId xmlns:a16="http://schemas.microsoft.com/office/drawing/2014/main" id="{9DD65984-E29C-4A5B-9CA1-C16D201E42EB}"/>
                  </a:ext>
                </a:extLst>
              </p:cNvPr>
              <p:cNvCxnSpPr>
                <a:cxnSpLocks/>
                <a:stCxn id="154" idx="3"/>
                <a:endCxn id="828" idx="1"/>
              </p:cNvCxnSpPr>
              <p:nvPr/>
            </p:nvCxnSpPr>
            <p:spPr>
              <a:xfrm>
                <a:off x="7407875" y="2771087"/>
                <a:ext cx="521481" cy="0"/>
              </a:xfrm>
              <a:prstGeom prst="line">
                <a:avLst/>
              </a:prstGeom>
            </p:spPr>
            <p:style>
              <a:lnRef idx="1">
                <a:schemeClr val="dk1"/>
              </a:lnRef>
              <a:fillRef idx="0">
                <a:schemeClr val="dk1"/>
              </a:fillRef>
              <a:effectRef idx="0">
                <a:schemeClr val="dk1"/>
              </a:effectRef>
              <a:fontRef idx="minor">
                <a:schemeClr val="tx1"/>
              </a:fontRef>
            </p:style>
          </p:cxnSp>
          <p:sp>
            <p:nvSpPr>
              <p:cNvPr id="828" name="Google Shape;404;p56">
                <a:extLst>
                  <a:ext uri="{FF2B5EF4-FFF2-40B4-BE49-F238E27FC236}">
                    <a16:creationId xmlns:a16="http://schemas.microsoft.com/office/drawing/2014/main" id="{47B20F17-C0F3-4094-8B25-1741BE247FDF}"/>
                  </a:ext>
                </a:extLst>
              </p:cNvPr>
              <p:cNvSpPr txBox="1">
                <a:spLocks/>
              </p:cNvSpPr>
              <p:nvPr/>
            </p:nvSpPr>
            <p:spPr>
              <a:xfrm>
                <a:off x="7929356" y="2515632"/>
                <a:ext cx="3242536"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lvl="0" algn="l" defTabSz="1219170">
                  <a:buClr>
                    <a:srgbClr val="E5BF4D"/>
                  </a:buClr>
                </a:pPr>
                <a:r>
                  <a:rPr lang="en-US" sz="1867" kern="0" spc="-67" dirty="0">
                    <a:solidFill>
                      <a:srgbClr val="073763"/>
                    </a:solidFill>
                    <a:latin typeface="+mn-lt"/>
                  </a:rPr>
                  <a:t>Liên </a:t>
                </a:r>
                <a:r>
                  <a:rPr lang="en-US" sz="1867" kern="0" spc="-67" dirty="0" err="1">
                    <a:solidFill>
                      <a:srgbClr val="073763"/>
                    </a:solidFill>
                    <a:latin typeface="+mn-lt"/>
                  </a:rPr>
                  <a:t>đoàn</a:t>
                </a:r>
                <a:r>
                  <a:rPr lang="en-US" sz="1867" kern="0" spc="-67" dirty="0">
                    <a:solidFill>
                      <a:srgbClr val="073763"/>
                    </a:solidFill>
                    <a:latin typeface="+mn-lt"/>
                  </a:rPr>
                  <a:t> </a:t>
                </a:r>
                <a:r>
                  <a:rPr lang="en-US" sz="1867" kern="0" spc="-67" dirty="0" err="1">
                    <a:solidFill>
                      <a:srgbClr val="073763"/>
                    </a:solidFill>
                    <a:latin typeface="+mn-lt"/>
                  </a:rPr>
                  <a:t>Đại</a:t>
                </a:r>
                <a:r>
                  <a:rPr lang="en-US" sz="1867" kern="0" spc="-67" dirty="0">
                    <a:solidFill>
                      <a:srgbClr val="073763"/>
                    </a:solidFill>
                    <a:latin typeface="+mn-lt"/>
                  </a:rPr>
                  <a:t> </a:t>
                </a:r>
                <a:r>
                  <a:rPr lang="en-US" sz="1867" kern="0" spc="-67" dirty="0" err="1">
                    <a:solidFill>
                      <a:srgbClr val="073763"/>
                    </a:solidFill>
                    <a:latin typeface="+mn-lt"/>
                  </a:rPr>
                  <a:t>học</a:t>
                </a:r>
                <a:r>
                  <a:rPr lang="en-US" sz="1867" kern="0" spc="-67" dirty="0">
                    <a:solidFill>
                      <a:srgbClr val="073763"/>
                    </a:solidFill>
                    <a:latin typeface="+mn-lt"/>
                  </a:rPr>
                  <a:t> Port-City</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833" name="Google Shape;404;p56">
                <a:extLst>
                  <a:ext uri="{FF2B5EF4-FFF2-40B4-BE49-F238E27FC236}">
                    <a16:creationId xmlns:a16="http://schemas.microsoft.com/office/drawing/2014/main" id="{D6EF6076-D172-43F2-B441-E9853CB17603}"/>
                  </a:ext>
                </a:extLst>
              </p:cNvPr>
              <p:cNvSpPr txBox="1">
                <a:spLocks/>
              </p:cNvSpPr>
              <p:nvPr/>
            </p:nvSpPr>
            <p:spPr>
              <a:xfrm>
                <a:off x="6577338" y="1629753"/>
                <a:ext cx="830537"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AUF</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834" name="Straight Connector 833">
                <a:extLst>
                  <a:ext uri="{FF2B5EF4-FFF2-40B4-BE49-F238E27FC236}">
                    <a16:creationId xmlns:a16="http://schemas.microsoft.com/office/drawing/2014/main" id="{5314AFCA-01C0-4B98-A84E-CB28DA86738C}"/>
                  </a:ext>
                </a:extLst>
              </p:cNvPr>
              <p:cNvCxnSpPr>
                <a:cxnSpLocks/>
                <a:stCxn id="833" idx="3"/>
                <a:endCxn id="835" idx="1"/>
              </p:cNvCxnSpPr>
              <p:nvPr/>
            </p:nvCxnSpPr>
            <p:spPr>
              <a:xfrm>
                <a:off x="7407875" y="1885209"/>
                <a:ext cx="521481" cy="0"/>
              </a:xfrm>
              <a:prstGeom prst="line">
                <a:avLst/>
              </a:prstGeom>
            </p:spPr>
            <p:style>
              <a:lnRef idx="1">
                <a:schemeClr val="dk1"/>
              </a:lnRef>
              <a:fillRef idx="0">
                <a:schemeClr val="dk1"/>
              </a:fillRef>
              <a:effectRef idx="0">
                <a:schemeClr val="dk1"/>
              </a:effectRef>
              <a:fontRef idx="minor">
                <a:schemeClr val="tx1"/>
              </a:fontRef>
            </p:style>
          </p:cxnSp>
          <p:sp>
            <p:nvSpPr>
              <p:cNvPr id="835" name="Google Shape;404;p56">
                <a:extLst>
                  <a:ext uri="{FF2B5EF4-FFF2-40B4-BE49-F238E27FC236}">
                    <a16:creationId xmlns:a16="http://schemas.microsoft.com/office/drawing/2014/main" id="{73DDE4BA-1B63-45F9-B7F7-6491104C57BD}"/>
                  </a:ext>
                </a:extLst>
              </p:cNvPr>
              <p:cNvSpPr txBox="1">
                <a:spLocks/>
              </p:cNvSpPr>
              <p:nvPr/>
            </p:nvSpPr>
            <p:spPr>
              <a:xfrm>
                <a:off x="7929356" y="1629753"/>
                <a:ext cx="3242536"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Agence Universitaire de la Francophonie</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841" name="Google Shape;404;p56">
                <a:extLst>
                  <a:ext uri="{FF2B5EF4-FFF2-40B4-BE49-F238E27FC236}">
                    <a16:creationId xmlns:a16="http://schemas.microsoft.com/office/drawing/2014/main" id="{7884BED2-18BB-499B-B937-C8D98532DE49}"/>
                  </a:ext>
                </a:extLst>
              </p:cNvPr>
              <p:cNvSpPr txBox="1">
                <a:spLocks/>
              </p:cNvSpPr>
              <p:nvPr/>
            </p:nvSpPr>
            <p:spPr>
              <a:xfrm>
                <a:off x="6577338" y="2146900"/>
                <a:ext cx="830539"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AUN</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842" name="Straight Connector 841">
                <a:extLst>
                  <a:ext uri="{FF2B5EF4-FFF2-40B4-BE49-F238E27FC236}">
                    <a16:creationId xmlns:a16="http://schemas.microsoft.com/office/drawing/2014/main" id="{FE3A2054-E5C7-4C13-B13C-EB13169BC93E}"/>
                  </a:ext>
                </a:extLst>
              </p:cNvPr>
              <p:cNvCxnSpPr>
                <a:cxnSpLocks/>
                <a:stCxn id="841" idx="3"/>
                <a:endCxn id="843" idx="1"/>
              </p:cNvCxnSpPr>
              <p:nvPr/>
            </p:nvCxnSpPr>
            <p:spPr>
              <a:xfrm>
                <a:off x="7407877" y="2402356"/>
                <a:ext cx="521478" cy="0"/>
              </a:xfrm>
              <a:prstGeom prst="line">
                <a:avLst/>
              </a:prstGeom>
            </p:spPr>
            <p:style>
              <a:lnRef idx="1">
                <a:schemeClr val="dk1"/>
              </a:lnRef>
              <a:fillRef idx="0">
                <a:schemeClr val="dk1"/>
              </a:fillRef>
              <a:effectRef idx="0">
                <a:schemeClr val="dk1"/>
              </a:effectRef>
              <a:fontRef idx="minor">
                <a:schemeClr val="tx1"/>
              </a:fontRef>
            </p:style>
          </p:cxnSp>
          <p:sp>
            <p:nvSpPr>
              <p:cNvPr id="843" name="Google Shape;404;p56">
                <a:extLst>
                  <a:ext uri="{FF2B5EF4-FFF2-40B4-BE49-F238E27FC236}">
                    <a16:creationId xmlns:a16="http://schemas.microsoft.com/office/drawing/2014/main" id="{403622D6-323B-4906-948D-B4071FC1F751}"/>
                  </a:ext>
                </a:extLst>
              </p:cNvPr>
              <p:cNvSpPr txBox="1">
                <a:spLocks/>
              </p:cNvSpPr>
              <p:nvPr/>
            </p:nvSpPr>
            <p:spPr>
              <a:xfrm>
                <a:off x="7929355" y="2146900"/>
                <a:ext cx="3696397"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lvl="0" algn="l" defTabSz="1219170">
                  <a:buClr>
                    <a:srgbClr val="E5BF4D"/>
                  </a:buClr>
                </a:pPr>
                <a:r>
                  <a:rPr lang="vi-VN" sz="1867" kern="0" spc="-67" dirty="0">
                    <a:solidFill>
                      <a:srgbClr val="073763"/>
                    </a:solidFill>
                    <a:latin typeface="+mn-lt"/>
                  </a:rPr>
                  <a:t>Mạng lưới các trường đại học ASEAN</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849" name="Google Shape;404;p56">
                <a:extLst>
                  <a:ext uri="{FF2B5EF4-FFF2-40B4-BE49-F238E27FC236}">
                    <a16:creationId xmlns:a16="http://schemas.microsoft.com/office/drawing/2014/main" id="{84A3C476-4321-4458-8433-020DDE67D0E4}"/>
                  </a:ext>
                </a:extLst>
              </p:cNvPr>
              <p:cNvSpPr txBox="1">
                <a:spLocks/>
              </p:cNvSpPr>
              <p:nvPr/>
            </p:nvSpPr>
            <p:spPr>
              <a:xfrm>
                <a:off x="6577338" y="2999917"/>
                <a:ext cx="953079"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SATU</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850" name="Straight Connector 849">
                <a:extLst>
                  <a:ext uri="{FF2B5EF4-FFF2-40B4-BE49-F238E27FC236}">
                    <a16:creationId xmlns:a16="http://schemas.microsoft.com/office/drawing/2014/main" id="{A6B93A71-7BA2-4896-A21F-DC3E365CC23A}"/>
                  </a:ext>
                </a:extLst>
              </p:cNvPr>
              <p:cNvCxnSpPr>
                <a:cxnSpLocks/>
                <a:stCxn id="849" idx="3"/>
                <a:endCxn id="851" idx="1"/>
              </p:cNvCxnSpPr>
              <p:nvPr/>
            </p:nvCxnSpPr>
            <p:spPr>
              <a:xfrm>
                <a:off x="7530416" y="3255373"/>
                <a:ext cx="398940" cy="0"/>
              </a:xfrm>
              <a:prstGeom prst="line">
                <a:avLst/>
              </a:prstGeom>
            </p:spPr>
            <p:style>
              <a:lnRef idx="1">
                <a:schemeClr val="dk1"/>
              </a:lnRef>
              <a:fillRef idx="0">
                <a:schemeClr val="dk1"/>
              </a:fillRef>
              <a:effectRef idx="0">
                <a:schemeClr val="dk1"/>
              </a:effectRef>
              <a:fontRef idx="minor">
                <a:schemeClr val="tx1"/>
              </a:fontRef>
            </p:style>
          </p:cxnSp>
          <p:sp>
            <p:nvSpPr>
              <p:cNvPr id="851" name="Google Shape;404;p56">
                <a:extLst>
                  <a:ext uri="{FF2B5EF4-FFF2-40B4-BE49-F238E27FC236}">
                    <a16:creationId xmlns:a16="http://schemas.microsoft.com/office/drawing/2014/main" id="{7D4B01C9-54CF-4C63-B157-41DF55B4B694}"/>
                  </a:ext>
                </a:extLst>
              </p:cNvPr>
              <p:cNvSpPr txBox="1">
                <a:spLocks/>
              </p:cNvSpPr>
              <p:nvPr/>
            </p:nvSpPr>
            <p:spPr>
              <a:xfrm>
                <a:off x="7929356" y="2999917"/>
                <a:ext cx="3242536"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lvl="0" algn="l" defTabSz="1219170">
                  <a:buClr>
                    <a:srgbClr val="E5BF4D"/>
                  </a:buClr>
                </a:pPr>
                <a:r>
                  <a:rPr lang="vi-VN" sz="1867" kern="0" spc="-67" dirty="0">
                    <a:solidFill>
                      <a:srgbClr val="073763"/>
                    </a:solidFill>
                    <a:latin typeface="+mn-lt"/>
                  </a:rPr>
                  <a:t>Các trường đại học Đông Nam Á và Nam Á và Đài Loan</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859" name="Google Shape;404;p56">
                <a:extLst>
                  <a:ext uri="{FF2B5EF4-FFF2-40B4-BE49-F238E27FC236}">
                    <a16:creationId xmlns:a16="http://schemas.microsoft.com/office/drawing/2014/main" id="{72CC9FCD-A038-4F64-BF42-C1F697A150F1}"/>
                  </a:ext>
                </a:extLst>
              </p:cNvPr>
              <p:cNvSpPr txBox="1">
                <a:spLocks/>
              </p:cNvSpPr>
              <p:nvPr/>
            </p:nvSpPr>
            <p:spPr>
              <a:xfrm>
                <a:off x="6577337" y="3611371"/>
                <a:ext cx="1063339"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RESCIF</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860" name="Straight Connector 859">
                <a:extLst>
                  <a:ext uri="{FF2B5EF4-FFF2-40B4-BE49-F238E27FC236}">
                    <a16:creationId xmlns:a16="http://schemas.microsoft.com/office/drawing/2014/main" id="{A91C041A-4BCE-4E6E-8AC2-5B3EE8724462}"/>
                  </a:ext>
                </a:extLst>
              </p:cNvPr>
              <p:cNvCxnSpPr>
                <a:cxnSpLocks/>
                <a:stCxn id="859" idx="3"/>
                <a:endCxn id="861" idx="1"/>
              </p:cNvCxnSpPr>
              <p:nvPr/>
            </p:nvCxnSpPr>
            <p:spPr>
              <a:xfrm>
                <a:off x="7640676" y="3866826"/>
                <a:ext cx="288679" cy="0"/>
              </a:xfrm>
              <a:prstGeom prst="line">
                <a:avLst/>
              </a:prstGeom>
            </p:spPr>
            <p:style>
              <a:lnRef idx="1">
                <a:schemeClr val="dk1"/>
              </a:lnRef>
              <a:fillRef idx="0">
                <a:schemeClr val="dk1"/>
              </a:fillRef>
              <a:effectRef idx="0">
                <a:schemeClr val="dk1"/>
              </a:effectRef>
              <a:fontRef idx="minor">
                <a:schemeClr val="tx1"/>
              </a:fontRef>
            </p:style>
          </p:cxnSp>
          <p:sp>
            <p:nvSpPr>
              <p:cNvPr id="861" name="Google Shape;404;p56">
                <a:extLst>
                  <a:ext uri="{FF2B5EF4-FFF2-40B4-BE49-F238E27FC236}">
                    <a16:creationId xmlns:a16="http://schemas.microsoft.com/office/drawing/2014/main" id="{1BB34C7E-EBEB-42F4-A159-8240534D2A48}"/>
                  </a:ext>
                </a:extLst>
              </p:cNvPr>
              <p:cNvSpPr txBox="1">
                <a:spLocks/>
              </p:cNvSpPr>
              <p:nvPr/>
            </p:nvSpPr>
            <p:spPr>
              <a:xfrm>
                <a:off x="7929355" y="3611371"/>
                <a:ext cx="3508620"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Réseau d’excellence des sciences de l’ingénieur de la Francophonie</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864" name="Google Shape;404;p56">
                <a:extLst>
                  <a:ext uri="{FF2B5EF4-FFF2-40B4-BE49-F238E27FC236}">
                    <a16:creationId xmlns:a16="http://schemas.microsoft.com/office/drawing/2014/main" id="{659AF503-8F89-4F73-8381-DE798C0BD8AC}"/>
                  </a:ext>
                </a:extLst>
              </p:cNvPr>
              <p:cNvSpPr txBox="1">
                <a:spLocks/>
              </p:cNvSpPr>
              <p:nvPr/>
            </p:nvSpPr>
            <p:spPr>
              <a:xfrm>
                <a:off x="6577337" y="4270495"/>
                <a:ext cx="1219160"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SEATUC</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865" name="Straight Connector 864">
                <a:extLst>
                  <a:ext uri="{FF2B5EF4-FFF2-40B4-BE49-F238E27FC236}">
                    <a16:creationId xmlns:a16="http://schemas.microsoft.com/office/drawing/2014/main" id="{64CEC8F5-04F1-4E3D-97B4-1B8D5AD4F702}"/>
                  </a:ext>
                </a:extLst>
              </p:cNvPr>
              <p:cNvCxnSpPr>
                <a:cxnSpLocks/>
                <a:stCxn id="864" idx="3"/>
                <a:endCxn id="866" idx="1"/>
              </p:cNvCxnSpPr>
              <p:nvPr/>
            </p:nvCxnSpPr>
            <p:spPr>
              <a:xfrm>
                <a:off x="7796497" y="4525951"/>
                <a:ext cx="132858" cy="38541"/>
              </a:xfrm>
              <a:prstGeom prst="line">
                <a:avLst/>
              </a:prstGeom>
            </p:spPr>
            <p:style>
              <a:lnRef idx="1">
                <a:schemeClr val="dk1"/>
              </a:lnRef>
              <a:fillRef idx="0">
                <a:schemeClr val="dk1"/>
              </a:fillRef>
              <a:effectRef idx="0">
                <a:schemeClr val="dk1"/>
              </a:effectRef>
              <a:fontRef idx="minor">
                <a:schemeClr val="tx1"/>
              </a:fontRef>
            </p:style>
          </p:cxnSp>
          <p:sp>
            <p:nvSpPr>
              <p:cNvPr id="866" name="Google Shape;404;p56">
                <a:extLst>
                  <a:ext uri="{FF2B5EF4-FFF2-40B4-BE49-F238E27FC236}">
                    <a16:creationId xmlns:a16="http://schemas.microsoft.com/office/drawing/2014/main" id="{8CF83EF9-5809-4D8C-B4BC-68CB0F08819E}"/>
                  </a:ext>
                </a:extLst>
              </p:cNvPr>
              <p:cNvSpPr txBox="1">
                <a:spLocks/>
              </p:cNvSpPr>
              <p:nvPr/>
            </p:nvSpPr>
            <p:spPr>
              <a:xfrm>
                <a:off x="7929355" y="4309036"/>
                <a:ext cx="3508620"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lvl="0" algn="l" defTabSz="1219170">
                  <a:buClr>
                    <a:srgbClr val="E5BF4D"/>
                  </a:buClr>
                </a:pPr>
                <a:r>
                  <a:rPr lang="en-GB" sz="1867" kern="0" spc="-67" dirty="0" err="1">
                    <a:solidFill>
                      <a:srgbClr val="073763"/>
                    </a:solidFill>
                    <a:latin typeface="+mn-lt"/>
                  </a:rPr>
                  <a:t>Hiệp</a:t>
                </a:r>
                <a:r>
                  <a:rPr lang="en-GB" sz="1867" kern="0" spc="-67" dirty="0">
                    <a:solidFill>
                      <a:srgbClr val="073763"/>
                    </a:solidFill>
                    <a:latin typeface="+mn-lt"/>
                  </a:rPr>
                  <a:t> </a:t>
                </a:r>
                <a:r>
                  <a:rPr lang="en-GB" sz="1867" kern="0" spc="-67" dirty="0" err="1">
                    <a:solidFill>
                      <a:srgbClr val="073763"/>
                    </a:solidFill>
                    <a:latin typeface="+mn-lt"/>
                  </a:rPr>
                  <a:t>hội</a:t>
                </a:r>
                <a:r>
                  <a:rPr lang="en-GB" sz="1867" kern="0" spc="-67" dirty="0">
                    <a:solidFill>
                      <a:srgbClr val="073763"/>
                    </a:solidFill>
                    <a:latin typeface="+mn-lt"/>
                  </a:rPr>
                  <a:t> </a:t>
                </a:r>
                <a:r>
                  <a:rPr lang="en-GB" sz="1867" kern="0" spc="-67" dirty="0" err="1">
                    <a:solidFill>
                      <a:srgbClr val="073763"/>
                    </a:solidFill>
                    <a:latin typeface="+mn-lt"/>
                  </a:rPr>
                  <a:t>Đại</a:t>
                </a:r>
                <a:r>
                  <a:rPr lang="en-GB" sz="1867" kern="0" spc="-67" dirty="0">
                    <a:solidFill>
                      <a:srgbClr val="073763"/>
                    </a:solidFill>
                    <a:latin typeface="+mn-lt"/>
                  </a:rPr>
                  <a:t> </a:t>
                </a:r>
                <a:r>
                  <a:rPr lang="en-GB" sz="1867" kern="0" spc="-67" dirty="0" err="1">
                    <a:solidFill>
                      <a:srgbClr val="073763"/>
                    </a:solidFill>
                    <a:latin typeface="+mn-lt"/>
                  </a:rPr>
                  <a:t>học</a:t>
                </a:r>
                <a:r>
                  <a:rPr lang="en-GB" sz="1867" kern="0" spc="-67" dirty="0">
                    <a:solidFill>
                      <a:srgbClr val="073763"/>
                    </a:solidFill>
                    <a:latin typeface="+mn-lt"/>
                  </a:rPr>
                  <a:t> </a:t>
                </a:r>
                <a:r>
                  <a:rPr lang="en-GB" sz="1867" kern="0" spc="-67" dirty="0" err="1">
                    <a:solidFill>
                      <a:srgbClr val="073763"/>
                    </a:solidFill>
                    <a:latin typeface="+mn-lt"/>
                  </a:rPr>
                  <a:t>Kỹ</a:t>
                </a:r>
                <a:r>
                  <a:rPr lang="en-GB" sz="1867" kern="0" spc="-67" dirty="0">
                    <a:solidFill>
                      <a:srgbClr val="073763"/>
                    </a:solidFill>
                    <a:latin typeface="+mn-lt"/>
                  </a:rPr>
                  <a:t> </a:t>
                </a:r>
                <a:r>
                  <a:rPr lang="en-GB" sz="1867" kern="0" spc="-67" dirty="0" err="1">
                    <a:solidFill>
                      <a:srgbClr val="073763"/>
                    </a:solidFill>
                    <a:latin typeface="+mn-lt"/>
                  </a:rPr>
                  <a:t>thuật</a:t>
                </a:r>
                <a:r>
                  <a:rPr lang="en-GB" sz="1867" kern="0" spc="-67" dirty="0">
                    <a:solidFill>
                      <a:srgbClr val="073763"/>
                    </a:solidFill>
                    <a:latin typeface="+mn-lt"/>
                  </a:rPr>
                  <a:t> </a:t>
                </a:r>
                <a:r>
                  <a:rPr lang="en-GB" sz="1867" kern="0" spc="-67" dirty="0" err="1">
                    <a:solidFill>
                      <a:srgbClr val="073763"/>
                    </a:solidFill>
                    <a:latin typeface="+mn-lt"/>
                  </a:rPr>
                  <a:t>Đông</a:t>
                </a:r>
                <a:r>
                  <a:rPr lang="en-GB" sz="1867" kern="0" spc="-67" dirty="0">
                    <a:solidFill>
                      <a:srgbClr val="073763"/>
                    </a:solidFill>
                    <a:latin typeface="+mn-lt"/>
                  </a:rPr>
                  <a:t> Nam Á</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868" name="Google Shape;404;p56">
                <a:extLst>
                  <a:ext uri="{FF2B5EF4-FFF2-40B4-BE49-F238E27FC236}">
                    <a16:creationId xmlns:a16="http://schemas.microsoft.com/office/drawing/2014/main" id="{D6FE9A8E-7C5D-4A23-9A58-1B895C949B74}"/>
                  </a:ext>
                </a:extLst>
              </p:cNvPr>
              <p:cNvSpPr txBox="1">
                <a:spLocks/>
              </p:cNvSpPr>
              <p:nvPr/>
            </p:nvSpPr>
            <p:spPr>
              <a:xfrm>
                <a:off x="6577336" y="4930268"/>
                <a:ext cx="2587340"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GTI CONSORTIUM</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869" name="Straight Connector 868">
                <a:extLst>
                  <a:ext uri="{FF2B5EF4-FFF2-40B4-BE49-F238E27FC236}">
                    <a16:creationId xmlns:a16="http://schemas.microsoft.com/office/drawing/2014/main" id="{5ABE90ED-ADB6-4DE8-908D-B5F2C0259267}"/>
                  </a:ext>
                </a:extLst>
              </p:cNvPr>
              <p:cNvCxnSpPr>
                <a:cxnSpLocks/>
                <a:stCxn id="868" idx="3"/>
                <a:endCxn id="870" idx="1"/>
              </p:cNvCxnSpPr>
              <p:nvPr/>
            </p:nvCxnSpPr>
            <p:spPr>
              <a:xfrm>
                <a:off x="9164677" y="5185723"/>
                <a:ext cx="234033" cy="0"/>
              </a:xfrm>
              <a:prstGeom prst="line">
                <a:avLst/>
              </a:prstGeom>
            </p:spPr>
            <p:style>
              <a:lnRef idx="1">
                <a:schemeClr val="dk1"/>
              </a:lnRef>
              <a:fillRef idx="0">
                <a:schemeClr val="dk1"/>
              </a:fillRef>
              <a:effectRef idx="0">
                <a:schemeClr val="dk1"/>
              </a:effectRef>
              <a:fontRef idx="minor">
                <a:schemeClr val="tx1"/>
              </a:fontRef>
            </p:style>
          </p:cxnSp>
          <p:sp>
            <p:nvSpPr>
              <p:cNvPr id="870" name="Google Shape;404;p56">
                <a:extLst>
                  <a:ext uri="{FF2B5EF4-FFF2-40B4-BE49-F238E27FC236}">
                    <a16:creationId xmlns:a16="http://schemas.microsoft.com/office/drawing/2014/main" id="{4EBDC5F2-B556-477B-9A81-0D7347D03976}"/>
                  </a:ext>
                </a:extLst>
              </p:cNvPr>
              <p:cNvSpPr txBox="1">
                <a:spLocks/>
              </p:cNvSpPr>
              <p:nvPr/>
            </p:nvSpPr>
            <p:spPr>
              <a:xfrm>
                <a:off x="9398709" y="4930268"/>
                <a:ext cx="2293267"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lvl="0" algn="l" defTabSz="1219170">
                  <a:buClr>
                    <a:srgbClr val="E5BF4D"/>
                  </a:buClr>
                </a:pPr>
                <a:r>
                  <a:rPr lang="en-GB" sz="1867" kern="0" spc="-67" dirty="0" err="1">
                    <a:solidFill>
                      <a:srgbClr val="073763"/>
                    </a:solidFill>
                    <a:latin typeface="+mn-lt"/>
                  </a:rPr>
                  <a:t>Hiệp</a:t>
                </a:r>
                <a:r>
                  <a:rPr lang="en-GB" sz="1867" kern="0" spc="-67" dirty="0">
                    <a:solidFill>
                      <a:srgbClr val="073763"/>
                    </a:solidFill>
                    <a:latin typeface="+mn-lt"/>
                  </a:rPr>
                  <a:t> </a:t>
                </a:r>
                <a:r>
                  <a:rPr lang="en-GB" sz="1867" kern="0" spc="-67" dirty="0" err="1">
                    <a:solidFill>
                      <a:srgbClr val="073763"/>
                    </a:solidFill>
                    <a:latin typeface="+mn-lt"/>
                  </a:rPr>
                  <a:t>hội</a:t>
                </a:r>
                <a:r>
                  <a:rPr lang="en-GB" sz="1867" kern="0" spc="-67" dirty="0">
                    <a:solidFill>
                      <a:srgbClr val="073763"/>
                    </a:solidFill>
                    <a:latin typeface="+mn-lt"/>
                  </a:rPr>
                  <a:t> </a:t>
                </a:r>
                <a:r>
                  <a:rPr lang="en-GB" sz="1867" kern="0" spc="-67" dirty="0" err="1">
                    <a:solidFill>
                      <a:srgbClr val="073763"/>
                    </a:solidFill>
                    <a:latin typeface="+mn-lt"/>
                  </a:rPr>
                  <a:t>Sáng</a:t>
                </a:r>
                <a:r>
                  <a:rPr lang="en-GB" sz="1867" kern="0" spc="-67" dirty="0">
                    <a:solidFill>
                      <a:srgbClr val="073763"/>
                    </a:solidFill>
                    <a:latin typeface="+mn-lt"/>
                  </a:rPr>
                  <a:t> </a:t>
                </a:r>
                <a:r>
                  <a:rPr lang="en-GB" sz="1867" kern="0" spc="-67" dirty="0" err="1">
                    <a:solidFill>
                      <a:srgbClr val="073763"/>
                    </a:solidFill>
                    <a:latin typeface="+mn-lt"/>
                  </a:rPr>
                  <a:t>kiến</a:t>
                </a:r>
                <a:r>
                  <a:rPr lang="en-GB" sz="1867" kern="0" spc="-67" dirty="0">
                    <a:solidFill>
                      <a:srgbClr val="073763"/>
                    </a:solidFill>
                    <a:latin typeface="+mn-lt"/>
                  </a:rPr>
                  <a:t> </a:t>
                </a:r>
                <a:r>
                  <a:rPr lang="en-GB" sz="1867" kern="0" spc="-67" dirty="0" err="1">
                    <a:solidFill>
                      <a:srgbClr val="073763"/>
                    </a:solidFill>
                    <a:latin typeface="+mn-lt"/>
                  </a:rPr>
                  <a:t>Công</a:t>
                </a:r>
                <a:r>
                  <a:rPr lang="en-GB" sz="1867" kern="0" spc="-67" dirty="0">
                    <a:solidFill>
                      <a:srgbClr val="073763"/>
                    </a:solidFill>
                    <a:latin typeface="+mn-lt"/>
                  </a:rPr>
                  <a:t> </a:t>
                </a:r>
                <a:r>
                  <a:rPr lang="en-GB" sz="1867" kern="0" spc="-67" dirty="0" err="1">
                    <a:solidFill>
                      <a:srgbClr val="073763"/>
                    </a:solidFill>
                    <a:latin typeface="+mn-lt"/>
                  </a:rPr>
                  <a:t>nghệ</a:t>
                </a:r>
                <a:r>
                  <a:rPr lang="en-GB" sz="1867" kern="0" spc="-67" dirty="0">
                    <a:solidFill>
                      <a:srgbClr val="073763"/>
                    </a:solidFill>
                    <a:latin typeface="+mn-lt"/>
                  </a:rPr>
                  <a:t> </a:t>
                </a:r>
                <a:r>
                  <a:rPr lang="en-GB" sz="1867" kern="0" spc="-67" dirty="0" err="1">
                    <a:solidFill>
                      <a:srgbClr val="073763"/>
                    </a:solidFill>
                    <a:latin typeface="+mn-lt"/>
                  </a:rPr>
                  <a:t>Toàn</a:t>
                </a:r>
                <a:r>
                  <a:rPr lang="en-GB" sz="1867" kern="0" spc="-67" dirty="0">
                    <a:solidFill>
                      <a:srgbClr val="073763"/>
                    </a:solidFill>
                    <a:latin typeface="+mn-lt"/>
                  </a:rPr>
                  <a:t> </a:t>
                </a:r>
                <a:r>
                  <a:rPr lang="en-GB" sz="1867" kern="0" spc="-67" dirty="0" err="1">
                    <a:solidFill>
                      <a:srgbClr val="073763"/>
                    </a:solidFill>
                    <a:latin typeface="+mn-lt"/>
                  </a:rPr>
                  <a:t>cầu</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876" name="Google Shape;392;p55">
                <a:extLst>
                  <a:ext uri="{FF2B5EF4-FFF2-40B4-BE49-F238E27FC236}">
                    <a16:creationId xmlns:a16="http://schemas.microsoft.com/office/drawing/2014/main" id="{A0B91ACC-D0FD-4050-875E-E6023159FC52}"/>
                  </a:ext>
                </a:extLst>
              </p:cNvPr>
              <p:cNvSpPr txBox="1">
                <a:spLocks/>
              </p:cNvSpPr>
              <p:nvPr/>
            </p:nvSpPr>
            <p:spPr>
              <a:xfrm>
                <a:off x="6642216" y="537834"/>
                <a:ext cx="2993136" cy="72923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Bree Serif"/>
                  <a:buNone/>
                  <a:defRPr sz="18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000000"/>
                  </a:buClr>
                  <a:buSzPts val="1100"/>
                  <a:buFont typeface="Bree Serif"/>
                  <a:buNone/>
                  <a:tabLst/>
                  <a:defRPr/>
                </a:pPr>
                <a:r>
                  <a:rPr kumimoji="0" lang="en-US" sz="2400" b="0" i="0" u="none" strike="noStrike" kern="0" cap="none" spc="0" normalizeH="0" baseline="0" noProof="0" dirty="0">
                    <a:ln>
                      <a:noFill/>
                    </a:ln>
                    <a:solidFill>
                      <a:srgbClr val="073763">
                        <a:lumMod val="20000"/>
                        <a:lumOff val="80000"/>
                      </a:srgbClr>
                    </a:solidFill>
                    <a:effectLst/>
                    <a:uLnTx/>
                    <a:uFillTx/>
                    <a:latin typeface="+mn-lt"/>
                    <a:ea typeface="Segoe UI Black" panose="020B0A02040204020203" pitchFamily="34" charset="0"/>
                    <a:sym typeface="Bree Serif"/>
                  </a:rPr>
                  <a:t>INTERNATIONAL </a:t>
                </a:r>
                <a:r>
                  <a:rPr kumimoji="0" lang="en-US" sz="2400" b="1" i="0" u="none" strike="noStrike" kern="0" cap="none" spc="0" normalizeH="0" baseline="0" noProof="0" dirty="0">
                    <a:ln>
                      <a:noFill/>
                    </a:ln>
                    <a:solidFill>
                      <a:srgbClr val="E5BF4D"/>
                    </a:solidFill>
                    <a:effectLst/>
                    <a:uLnTx/>
                    <a:uFillTx/>
                    <a:latin typeface="+mn-lt"/>
                    <a:ea typeface="Segoe UI Black" panose="020B0A02040204020203" pitchFamily="34" charset="0"/>
                    <a:sym typeface="Bree Serif"/>
                  </a:rPr>
                  <a:t>NETWORKS</a:t>
                </a:r>
              </a:p>
            </p:txBody>
          </p:sp>
          <p:grpSp>
            <p:nvGrpSpPr>
              <p:cNvPr id="877" name="Google Shape;1364;p81">
                <a:extLst>
                  <a:ext uri="{FF2B5EF4-FFF2-40B4-BE49-F238E27FC236}">
                    <a16:creationId xmlns:a16="http://schemas.microsoft.com/office/drawing/2014/main" id="{EAF7F570-637A-45E0-91EC-CC7F416A9278}"/>
                  </a:ext>
                </a:extLst>
              </p:cNvPr>
              <p:cNvGrpSpPr/>
              <p:nvPr/>
            </p:nvGrpSpPr>
            <p:grpSpPr>
              <a:xfrm>
                <a:off x="6360302" y="676837"/>
                <a:ext cx="324177" cy="467251"/>
                <a:chOff x="5083925" y="2066350"/>
                <a:chExt cx="28825" cy="41550"/>
              </a:xfrm>
              <a:solidFill>
                <a:schemeClr val="accent1"/>
              </a:solidFill>
            </p:grpSpPr>
            <p:sp>
              <p:nvSpPr>
                <p:cNvPr id="878" name="Google Shape;1365;p81">
                  <a:extLst>
                    <a:ext uri="{FF2B5EF4-FFF2-40B4-BE49-F238E27FC236}">
                      <a16:creationId xmlns:a16="http://schemas.microsoft.com/office/drawing/2014/main" id="{B019562B-B4A8-438F-8B74-BAE5EAD101F1}"/>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sp>
              <p:nvSpPr>
                <p:cNvPr id="879" name="Google Shape;1366;p81">
                  <a:extLst>
                    <a:ext uri="{FF2B5EF4-FFF2-40B4-BE49-F238E27FC236}">
                      <a16:creationId xmlns:a16="http://schemas.microsoft.com/office/drawing/2014/main" id="{9C6E17CF-24FB-4CE7-91C5-A351E2DB2906}"/>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ea typeface="+mn-ea"/>
                    <a:cs typeface="Arial"/>
                    <a:sym typeface="Arial"/>
                  </a:endParaRPr>
                </a:p>
              </p:txBody>
            </p:sp>
          </p:grpSp>
        </p:grpSp>
        <p:sp>
          <p:nvSpPr>
            <p:cNvPr id="6" name="Google Shape;404;p56">
              <a:extLst>
                <a:ext uri="{FF2B5EF4-FFF2-40B4-BE49-F238E27FC236}">
                  <a16:creationId xmlns:a16="http://schemas.microsoft.com/office/drawing/2014/main" id="{9BC9F2EC-E31C-B4CA-C5FF-982BF709FBD6}"/>
                </a:ext>
              </a:extLst>
            </p:cNvPr>
            <p:cNvSpPr txBox="1">
              <a:spLocks/>
            </p:cNvSpPr>
            <p:nvPr/>
          </p:nvSpPr>
          <p:spPr>
            <a:xfrm>
              <a:off x="6833582" y="6071521"/>
              <a:ext cx="1063339"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IES</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7" name="Google Shape;404;p56">
              <a:extLst>
                <a:ext uri="{FF2B5EF4-FFF2-40B4-BE49-F238E27FC236}">
                  <a16:creationId xmlns:a16="http://schemas.microsoft.com/office/drawing/2014/main" id="{1DCE7314-E03C-E59B-E7B8-44B0F069CC62}"/>
                </a:ext>
              </a:extLst>
            </p:cNvPr>
            <p:cNvSpPr txBox="1">
              <a:spLocks/>
            </p:cNvSpPr>
            <p:nvPr/>
          </p:nvSpPr>
          <p:spPr>
            <a:xfrm>
              <a:off x="8185600" y="6071521"/>
              <a:ext cx="3508620"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Tổ</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chức</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các</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trường</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ĐH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nghiên</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cứu</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về</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Môi</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trường</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929" name="Straight Connector 928">
              <a:extLst>
                <a:ext uri="{FF2B5EF4-FFF2-40B4-BE49-F238E27FC236}">
                  <a16:creationId xmlns:a16="http://schemas.microsoft.com/office/drawing/2014/main" id="{C8149636-8962-CDD7-6A7D-E9E97C7E7C97}"/>
                </a:ext>
              </a:extLst>
            </p:cNvPr>
            <p:cNvCxnSpPr>
              <a:cxnSpLocks/>
            </p:cNvCxnSpPr>
            <p:nvPr/>
          </p:nvCxnSpPr>
          <p:spPr>
            <a:xfrm>
              <a:off x="7906472" y="6366270"/>
              <a:ext cx="288679" cy="0"/>
            </a:xfrm>
            <a:prstGeom prst="line">
              <a:avLst/>
            </a:prstGeom>
          </p:spPr>
          <p:style>
            <a:lnRef idx="1">
              <a:schemeClr val="dk1"/>
            </a:lnRef>
            <a:fillRef idx="0">
              <a:schemeClr val="dk1"/>
            </a:fillRef>
            <a:effectRef idx="0">
              <a:schemeClr val="dk1"/>
            </a:effectRef>
            <a:fontRef idx="minor">
              <a:schemeClr val="tx1"/>
            </a:fontRef>
          </p:style>
        </p:cxnSp>
        <p:sp>
          <p:nvSpPr>
            <p:cNvPr id="932" name="Google Shape;404;p56">
              <a:extLst>
                <a:ext uri="{FF2B5EF4-FFF2-40B4-BE49-F238E27FC236}">
                  <a16:creationId xmlns:a16="http://schemas.microsoft.com/office/drawing/2014/main" id="{2CDB07BB-CFD3-C431-DA7D-43C27DD67EDC}"/>
                </a:ext>
              </a:extLst>
            </p:cNvPr>
            <p:cNvSpPr txBox="1">
              <a:spLocks/>
            </p:cNvSpPr>
            <p:nvPr/>
          </p:nvSpPr>
          <p:spPr>
            <a:xfrm>
              <a:off x="6705567" y="6756017"/>
              <a:ext cx="1352018" cy="510911"/>
            </a:xfrm>
            <a:prstGeom prst="rect">
              <a:avLst/>
            </a:prstGeom>
            <a:noFill/>
            <a:ln>
              <a:noFill/>
            </a:ln>
          </p:spPr>
          <p:txBody>
            <a:bodyPr spcFirstLastPara="1" wrap="square" lIns="121900" tIns="121900" rIns="12192"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en-US"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rPr>
                <a:t>GMSARN</a:t>
              </a:r>
              <a:endParaRPr kumimoji="0" lang="en" sz="2133" b="0" i="0" u="none" strike="noStrike" kern="0" cap="none" spc="0" normalizeH="0" baseline="0" noProof="0" dirty="0">
                <a:ln>
                  <a:noFill/>
                </a:ln>
                <a:solidFill>
                  <a:srgbClr val="073763"/>
                </a:solidFill>
                <a:effectLst/>
                <a:uLnTx/>
                <a:uFillTx/>
                <a:latin typeface="+mn-lt"/>
                <a:ea typeface="Segoe UI Black" panose="020B0A02040204020203" pitchFamily="34" charset="0"/>
                <a:sym typeface="Bree Serif"/>
              </a:endParaRPr>
            </a:p>
          </p:txBody>
        </p:sp>
        <p:sp>
          <p:nvSpPr>
            <p:cNvPr id="934" name="Google Shape;404;p56">
              <a:extLst>
                <a:ext uri="{FF2B5EF4-FFF2-40B4-BE49-F238E27FC236}">
                  <a16:creationId xmlns:a16="http://schemas.microsoft.com/office/drawing/2014/main" id="{07F72334-3C3A-6A12-5768-C2B24F5D4DC0}"/>
                </a:ext>
              </a:extLst>
            </p:cNvPr>
            <p:cNvSpPr txBox="1">
              <a:spLocks/>
            </p:cNvSpPr>
            <p:nvPr/>
          </p:nvSpPr>
          <p:spPr>
            <a:xfrm>
              <a:off x="8236703" y="6713543"/>
              <a:ext cx="3508620" cy="51091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2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200" b="0" i="0" u="none" strike="noStrike" cap="none">
                  <a:solidFill>
                    <a:schemeClr val="accent1"/>
                  </a:solidFill>
                  <a:latin typeface="Bree Serif"/>
                  <a:ea typeface="Bree Serif"/>
                  <a:cs typeface="Bree Serif"/>
                  <a:sym typeface="Bree Serif"/>
                </a:defRPr>
              </a:lvl9pPr>
            </a:lstStyle>
            <a:p>
              <a:pPr marL="0" marR="0" lvl="0" indent="0" algn="l" defTabSz="1219170" rtl="0" eaLnBrk="1" fontAlgn="auto" latinLnBrk="0" hangingPunct="1">
                <a:lnSpc>
                  <a:spcPct val="100000"/>
                </a:lnSpc>
                <a:spcBef>
                  <a:spcPts val="0"/>
                </a:spcBef>
                <a:spcAft>
                  <a:spcPts val="0"/>
                </a:spcAft>
                <a:buClr>
                  <a:srgbClr val="E5BF4D"/>
                </a:buClr>
                <a:buSzPts val="1200"/>
                <a:buFont typeface="Bree Serif"/>
                <a:buNone/>
                <a:tabLst/>
                <a:defRPr/>
              </a:pP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Mạng</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lưới</a:t>
              </a:r>
              <a:r>
                <a:rPr kumimoji="0" lang="fr-FR"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rPr>
                <a:t> </a:t>
              </a:r>
              <a:r>
                <a:rPr kumimoji="0" lang="fr-FR" sz="1867" b="0" i="0" u="none" strike="noStrike" kern="0" cap="none" spc="-67" normalizeH="0" baseline="0" noProof="0" dirty="0" err="1">
                  <a:ln>
                    <a:noFill/>
                  </a:ln>
                  <a:solidFill>
                    <a:srgbClr val="073763"/>
                  </a:solidFill>
                  <a:effectLst/>
                  <a:uLnTx/>
                  <a:uFillTx/>
                  <a:latin typeface="+mn-lt"/>
                  <a:ea typeface="Segoe UI Black" panose="020B0A02040204020203" pitchFamily="34" charset="0"/>
                  <a:sym typeface="Bree Serif"/>
                </a:rPr>
                <a:t>nghiê</a:t>
              </a:r>
              <a:r>
                <a:rPr lang="fr-FR" sz="1867" kern="0" spc="-67" dirty="0">
                  <a:solidFill>
                    <a:srgbClr val="073763"/>
                  </a:solidFill>
                  <a:latin typeface="+mn-lt"/>
                </a:rPr>
                <a:t>n </a:t>
              </a:r>
              <a:r>
                <a:rPr lang="fr-FR" sz="1867" kern="0" spc="-67" dirty="0" err="1">
                  <a:solidFill>
                    <a:srgbClr val="073763"/>
                  </a:solidFill>
                  <a:latin typeface="+mn-lt"/>
                </a:rPr>
                <a:t>cứu</a:t>
              </a:r>
              <a:r>
                <a:rPr lang="fr-FR" sz="1867" kern="0" spc="-67" dirty="0">
                  <a:solidFill>
                    <a:srgbClr val="073763"/>
                  </a:solidFill>
                  <a:latin typeface="+mn-lt"/>
                </a:rPr>
                <a:t> </a:t>
              </a:r>
              <a:r>
                <a:rPr lang="fr-FR" sz="1867" kern="0" spc="-67" dirty="0" err="1">
                  <a:solidFill>
                    <a:srgbClr val="073763"/>
                  </a:solidFill>
                  <a:latin typeface="+mn-lt"/>
                </a:rPr>
                <a:t>tiểu</a:t>
              </a:r>
              <a:r>
                <a:rPr lang="fr-FR" sz="1867" kern="0" spc="-67" dirty="0">
                  <a:solidFill>
                    <a:srgbClr val="073763"/>
                  </a:solidFill>
                  <a:latin typeface="+mn-lt"/>
                </a:rPr>
                <a:t> </a:t>
              </a:r>
              <a:r>
                <a:rPr lang="fr-FR" sz="1867" kern="0" spc="-67" dirty="0" err="1">
                  <a:solidFill>
                    <a:srgbClr val="073763"/>
                  </a:solidFill>
                  <a:latin typeface="+mn-lt"/>
                </a:rPr>
                <a:t>vùng</a:t>
              </a:r>
              <a:r>
                <a:rPr lang="fr-FR" sz="1867" kern="0" spc="-67" dirty="0">
                  <a:solidFill>
                    <a:srgbClr val="073763"/>
                  </a:solidFill>
                  <a:latin typeface="+mn-lt"/>
                </a:rPr>
                <a:t> </a:t>
              </a:r>
              <a:r>
                <a:rPr lang="fr-FR" sz="1867" kern="0" spc="-67" dirty="0" err="1">
                  <a:solidFill>
                    <a:srgbClr val="073763"/>
                  </a:solidFill>
                  <a:latin typeface="+mn-lt"/>
                </a:rPr>
                <a:t>Mekong</a:t>
              </a:r>
              <a:endParaRPr kumimoji="0" lang="en" sz="1867" b="0" i="0" u="none" strike="noStrike" kern="0" cap="none" spc="-67" normalizeH="0" baseline="0" noProof="0" dirty="0">
                <a:ln>
                  <a:noFill/>
                </a:ln>
                <a:solidFill>
                  <a:srgbClr val="073763"/>
                </a:solidFill>
                <a:effectLst/>
                <a:uLnTx/>
                <a:uFillTx/>
                <a:latin typeface="+mn-lt"/>
                <a:ea typeface="Segoe UI Black" panose="020B0A02040204020203" pitchFamily="34" charset="0"/>
                <a:sym typeface="Bree Serif"/>
              </a:endParaRPr>
            </a:p>
          </p:txBody>
        </p:sp>
        <p:cxnSp>
          <p:nvCxnSpPr>
            <p:cNvPr id="938" name="Straight Connector 937">
              <a:extLst>
                <a:ext uri="{FF2B5EF4-FFF2-40B4-BE49-F238E27FC236}">
                  <a16:creationId xmlns:a16="http://schemas.microsoft.com/office/drawing/2014/main" id="{FFF880B7-50E1-8D68-0A87-D11BCE0CACEF}"/>
                </a:ext>
              </a:extLst>
            </p:cNvPr>
            <p:cNvCxnSpPr>
              <a:cxnSpLocks/>
            </p:cNvCxnSpPr>
            <p:nvPr/>
          </p:nvCxnSpPr>
          <p:spPr>
            <a:xfrm>
              <a:off x="7978971" y="7011472"/>
              <a:ext cx="288679" cy="0"/>
            </a:xfrm>
            <a:prstGeom prst="line">
              <a:avLst/>
            </a:prstGeom>
          </p:spPr>
          <p:style>
            <a:lnRef idx="1">
              <a:schemeClr val="dk1"/>
            </a:lnRef>
            <a:fillRef idx="0">
              <a:schemeClr val="dk1"/>
            </a:fillRef>
            <a:effectRef idx="0">
              <a:schemeClr val="dk1"/>
            </a:effectRef>
            <a:fontRef idx="minor">
              <a:schemeClr val="tx1"/>
            </a:fontRef>
          </p:style>
        </p:cxnSp>
      </p:grpSp>
      <p:sp>
        <p:nvSpPr>
          <p:cNvPr id="940" name="Title 4">
            <a:extLst>
              <a:ext uri="{FF2B5EF4-FFF2-40B4-BE49-F238E27FC236}">
                <a16:creationId xmlns:a16="http://schemas.microsoft.com/office/drawing/2014/main" id="{D33E557E-55F3-8489-A219-8A14D87095D4}"/>
              </a:ext>
            </a:extLst>
          </p:cNvPr>
          <p:cNvSpPr txBox="1">
            <a:spLocks/>
          </p:cNvSpPr>
          <p:nvPr/>
        </p:nvSpPr>
        <p:spPr>
          <a:xfrm>
            <a:off x="87802" y="765728"/>
            <a:ext cx="7145769" cy="6344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pPr algn="l"/>
            <a:r>
              <a:rPr lang="en-US" sz="2800" b="1" kern="0" noProof="1">
                <a:latin typeface="+mn-lt"/>
              </a:rPr>
              <a:t> </a:t>
            </a:r>
            <a:r>
              <a:rPr lang="vi-VN" sz="2800" b="1" kern="0" noProof="1">
                <a:latin typeface="+mn-lt"/>
              </a:rPr>
              <a:t>MỞ RỘNG MẠNG LƯỚI QUỐC TẾ</a:t>
            </a:r>
          </a:p>
        </p:txBody>
      </p:sp>
      <p:sp>
        <p:nvSpPr>
          <p:cNvPr id="941" name="Title 4">
            <a:extLst>
              <a:ext uri="{FF2B5EF4-FFF2-40B4-BE49-F238E27FC236}">
                <a16:creationId xmlns:a16="http://schemas.microsoft.com/office/drawing/2014/main" id="{49079AE2-195B-A350-25EA-D3D14E99E3A7}"/>
              </a:ext>
            </a:extLst>
          </p:cNvPr>
          <p:cNvSpPr txBox="1">
            <a:spLocks/>
          </p:cNvSpPr>
          <p:nvPr/>
        </p:nvSpPr>
        <p:spPr>
          <a:xfrm>
            <a:off x="-2157413" y="401069"/>
            <a:ext cx="8070816"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dirty="0">
                <a:latin typeface="+mn-lt"/>
              </a:rPr>
              <a:t>4. QUỐC TẾ HÓA </a:t>
            </a:r>
            <a:r>
              <a:rPr lang="en-US" sz="2600" b="1" kern="0" dirty="0">
                <a:solidFill>
                  <a:schemeClr val="accent4">
                    <a:lumMod val="60000"/>
                    <a:lumOff val="40000"/>
                  </a:schemeClr>
                </a:solidFill>
                <a:latin typeface="+mn-lt"/>
              </a:rPr>
              <a:t>GIÁO DỤC ĐẠI HỌC</a:t>
            </a:r>
            <a:endParaRPr lang="en-US" sz="2600" b="1" kern="1200" dirty="0">
              <a:solidFill>
                <a:schemeClr val="accent4">
                  <a:lumMod val="60000"/>
                  <a:lumOff val="40000"/>
                </a:schemeClr>
              </a:solidFill>
              <a:latin typeface="+mn-lt"/>
            </a:endParaRPr>
          </a:p>
        </p:txBody>
      </p:sp>
    </p:spTree>
    <p:extLst>
      <p:ext uri="{BB962C8B-B14F-4D97-AF65-F5344CB8AC3E}">
        <p14:creationId xmlns:p14="http://schemas.microsoft.com/office/powerpoint/2010/main" val="391553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Description automatically generated">
            <a:extLst>
              <a:ext uri="{FF2B5EF4-FFF2-40B4-BE49-F238E27FC236}">
                <a16:creationId xmlns:a16="http://schemas.microsoft.com/office/drawing/2014/main" id="{B38DCA30-6646-4D8B-040B-8714D08B8E22}"/>
              </a:ext>
            </a:extLst>
          </p:cNvPr>
          <p:cNvPicPr>
            <a:picLocks noChangeAspect="1"/>
          </p:cNvPicPr>
          <p:nvPr/>
        </p:nvPicPr>
        <p:blipFill rotWithShape="1">
          <a:blip r:embed="rId2"/>
          <a:srcRect t="1224"/>
          <a:stretch/>
        </p:blipFill>
        <p:spPr>
          <a:xfrm>
            <a:off x="1387879" y="1310185"/>
            <a:ext cx="10158127" cy="5494380"/>
          </a:xfrm>
          <a:prstGeom prst="rect">
            <a:avLst/>
          </a:prstGeom>
        </p:spPr>
      </p:pic>
      <p:sp>
        <p:nvSpPr>
          <p:cNvPr id="5" name="Google Shape;392;p55">
            <a:extLst>
              <a:ext uri="{FF2B5EF4-FFF2-40B4-BE49-F238E27FC236}">
                <a16:creationId xmlns:a16="http://schemas.microsoft.com/office/drawing/2014/main" id="{5FC3876D-E903-5872-4FB3-1F3302BC0960}"/>
              </a:ext>
            </a:extLst>
          </p:cNvPr>
          <p:cNvSpPr txBox="1">
            <a:spLocks/>
          </p:cNvSpPr>
          <p:nvPr/>
        </p:nvSpPr>
        <p:spPr>
          <a:xfrm>
            <a:off x="218364" y="816167"/>
            <a:ext cx="12087225" cy="48538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Bree Serif"/>
              <a:buNone/>
              <a:defRPr sz="18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9pPr>
          </a:lstStyle>
          <a:p>
            <a:pPr marL="0" marR="0" lvl="0" indent="0" algn="ctr" defTabSz="1219170" rtl="0" eaLnBrk="1" fontAlgn="auto" latinLnBrk="0" hangingPunct="1">
              <a:lnSpc>
                <a:spcPct val="100000"/>
              </a:lnSpc>
              <a:spcBef>
                <a:spcPts val="0"/>
              </a:spcBef>
              <a:spcAft>
                <a:spcPts val="0"/>
              </a:spcAft>
              <a:buClr>
                <a:srgbClr val="000000"/>
              </a:buClr>
              <a:buSzPts val="1100"/>
              <a:buFont typeface="Bree Serif"/>
              <a:buNone/>
              <a:tabLst/>
              <a:defRPr/>
            </a:pPr>
            <a:r>
              <a:rPr lang="en-US" sz="2400" dirty="0">
                <a:solidFill>
                  <a:schemeClr val="bg1">
                    <a:lumMod val="95000"/>
                  </a:schemeClr>
                </a:solidFill>
              </a:rPr>
              <a:t>QUỐC TẾ HÓA HOẠT ĐỘNG NGHIÊN CỨU KHOA HỌC</a:t>
            </a:r>
          </a:p>
        </p:txBody>
      </p:sp>
      <p:sp>
        <p:nvSpPr>
          <p:cNvPr id="2" name="Title 1">
            <a:extLst>
              <a:ext uri="{FF2B5EF4-FFF2-40B4-BE49-F238E27FC236}">
                <a16:creationId xmlns:a16="http://schemas.microsoft.com/office/drawing/2014/main" id="{B8331842-9463-F587-35C4-B8734CD5E29B}"/>
              </a:ext>
            </a:extLst>
          </p:cNvPr>
          <p:cNvSpPr txBox="1">
            <a:spLocks/>
          </p:cNvSpPr>
          <p:nvPr/>
        </p:nvSpPr>
        <p:spPr>
          <a:xfrm flipH="1">
            <a:off x="0" y="-210134"/>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
        <p:nvSpPr>
          <p:cNvPr id="3" name="Title 4">
            <a:extLst>
              <a:ext uri="{FF2B5EF4-FFF2-40B4-BE49-F238E27FC236}">
                <a16:creationId xmlns:a16="http://schemas.microsoft.com/office/drawing/2014/main" id="{DC74E67C-739B-DF30-D630-0DC0275748A7}"/>
              </a:ext>
            </a:extLst>
          </p:cNvPr>
          <p:cNvSpPr txBox="1">
            <a:spLocks/>
          </p:cNvSpPr>
          <p:nvPr/>
        </p:nvSpPr>
        <p:spPr>
          <a:xfrm>
            <a:off x="1172285" y="381839"/>
            <a:ext cx="8070816"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dirty="0">
                <a:latin typeface="+mn-lt"/>
              </a:rPr>
              <a:t>4. QUỐC TẾ HÓA </a:t>
            </a:r>
            <a:r>
              <a:rPr lang="en-US" sz="2600" b="1" kern="0" dirty="0">
                <a:solidFill>
                  <a:schemeClr val="accent4">
                    <a:lumMod val="60000"/>
                    <a:lumOff val="40000"/>
                  </a:schemeClr>
                </a:solidFill>
                <a:latin typeface="+mn-lt"/>
              </a:rPr>
              <a:t>GIÁO DỤC ĐẠI HỌC</a:t>
            </a:r>
            <a:endParaRPr lang="en-US" sz="2600" b="1" kern="1200" dirty="0">
              <a:solidFill>
                <a:schemeClr val="accent4">
                  <a:lumMod val="60000"/>
                  <a:lumOff val="40000"/>
                </a:schemeClr>
              </a:solidFill>
              <a:latin typeface="+mn-lt"/>
            </a:endParaRPr>
          </a:p>
        </p:txBody>
      </p:sp>
    </p:spTree>
    <p:extLst>
      <p:ext uri="{BB962C8B-B14F-4D97-AF65-F5344CB8AC3E}">
        <p14:creationId xmlns:p14="http://schemas.microsoft.com/office/powerpoint/2010/main" val="138844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5">
            <a:extLst>
              <a:ext uri="{FF2B5EF4-FFF2-40B4-BE49-F238E27FC236}">
                <a16:creationId xmlns:a16="http://schemas.microsoft.com/office/drawing/2014/main" id="{3C3BC9FC-CB1B-44A1-81DD-CA5C1AE210CC}"/>
              </a:ext>
            </a:extLst>
          </p:cNvPr>
          <p:cNvSpPr txBox="1">
            <a:spLocks/>
          </p:cNvSpPr>
          <p:nvPr/>
        </p:nvSpPr>
        <p:spPr>
          <a:xfrm>
            <a:off x="1726387" y="6203289"/>
            <a:ext cx="8739227" cy="50913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Segoe UI" panose="020B0502040204020203" pitchFamily="34" charset="0"/>
                <a:ea typeface="Roboto"/>
                <a:cs typeface="Segoe UI" panose="020B0502040204020203" pitchFamily="34" charset="0"/>
                <a:sym typeface="Roboto"/>
              </a:defRPr>
            </a:lvl1pPr>
            <a:lvl2pPr marL="914400" marR="0" lvl="1"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100"/>
              <a:buFont typeface="Roboto"/>
              <a:buNone/>
              <a:defRPr sz="1100" b="0" i="0" u="none" strike="noStrike" cap="none">
                <a:solidFill>
                  <a:schemeClr val="lt1"/>
                </a:solidFill>
                <a:latin typeface="Roboto"/>
                <a:ea typeface="Roboto"/>
                <a:cs typeface="Roboto"/>
                <a:sym typeface="Roboto"/>
              </a:defRPr>
            </a:lvl9pPr>
          </a:lstStyle>
          <a:p>
            <a:pPr marL="609585" marR="0" lvl="0" indent="-457189" algn="ctr" defTabSz="1219170" rtl="0" eaLnBrk="1" fontAlgn="auto" latinLnBrk="0" hangingPunct="1">
              <a:lnSpc>
                <a:spcPct val="100000"/>
              </a:lnSpc>
              <a:spcBef>
                <a:spcPts val="0"/>
              </a:spcBef>
              <a:spcAft>
                <a:spcPts val="0"/>
              </a:spcAft>
              <a:buClr>
                <a:srgbClr val="FFFFFF"/>
              </a:buClr>
              <a:buSzPts val="1100"/>
              <a:buFont typeface="Roboto"/>
              <a:buNone/>
              <a:tabLst/>
              <a:defRPr/>
            </a:pPr>
            <a:r>
              <a:rPr kumimoji="0" lang="en-US" sz="2400" b="0" i="0" u="none" strike="noStrike" kern="0" cap="none" spc="0" normalizeH="0" baseline="0" noProof="0" dirty="0">
                <a:ln>
                  <a:noFill/>
                </a:ln>
                <a:solidFill>
                  <a:srgbClr val="FFFFFF"/>
                </a:solidFill>
                <a:effectLst/>
                <a:uLnTx/>
                <a:uFillTx/>
                <a:latin typeface="Segoe UI" panose="020B0502040204020203" pitchFamily="34" charset="0"/>
                <a:ea typeface="Roboto"/>
                <a:cs typeface="Segoe UI" panose="020B0502040204020203" pitchFamily="34" charset="0"/>
                <a:sym typeface="Roboto"/>
              </a:rPr>
              <a:t>TP.HCM, 09/2023</a:t>
            </a:r>
          </a:p>
        </p:txBody>
      </p:sp>
      <p:sp>
        <p:nvSpPr>
          <p:cNvPr id="4" name="Rectangle: Rounded Corners 3">
            <a:extLst>
              <a:ext uri="{FF2B5EF4-FFF2-40B4-BE49-F238E27FC236}">
                <a16:creationId xmlns:a16="http://schemas.microsoft.com/office/drawing/2014/main" id="{388D2B82-6539-442D-B250-D7860728FF80}"/>
              </a:ext>
            </a:extLst>
          </p:cNvPr>
          <p:cNvSpPr/>
          <p:nvPr/>
        </p:nvSpPr>
        <p:spPr>
          <a:xfrm>
            <a:off x="4422605" y="283423"/>
            <a:ext cx="2969012" cy="778265"/>
          </a:xfrm>
          <a:prstGeom prst="roundRect">
            <a:avLst>
              <a:gd name="adj" fmla="val 8399"/>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Segoe UI"/>
              <a:ea typeface="+mn-ea"/>
              <a:cs typeface="+mn-cs"/>
              <a:sym typeface="Arial"/>
            </a:endParaRPr>
          </a:p>
        </p:txBody>
      </p:sp>
      <p:pic>
        <p:nvPicPr>
          <p:cNvPr id="3" name="Picture 2" descr="Logo&#10;&#10;Description automatically generated">
            <a:extLst>
              <a:ext uri="{FF2B5EF4-FFF2-40B4-BE49-F238E27FC236}">
                <a16:creationId xmlns:a16="http://schemas.microsoft.com/office/drawing/2014/main" id="{EBDAE38E-0C8D-4951-BCF0-E2DC0525842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90910" y="283423"/>
            <a:ext cx="2143996" cy="778265"/>
          </a:xfrm>
          <a:prstGeom prst="rect">
            <a:avLst/>
          </a:prstGeom>
        </p:spPr>
      </p:pic>
      <p:pic>
        <p:nvPicPr>
          <p:cNvPr id="15" name="Picture 14" descr="Logo, company name&#10;&#10;Description automatically generated">
            <a:extLst>
              <a:ext uri="{FF2B5EF4-FFF2-40B4-BE49-F238E27FC236}">
                <a16:creationId xmlns:a16="http://schemas.microsoft.com/office/drawing/2014/main" id="{AA1907F0-F153-4A8A-903C-520FB5360FE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03209" y="370720"/>
            <a:ext cx="584267" cy="592512"/>
          </a:xfrm>
          <a:prstGeom prst="rect">
            <a:avLst/>
          </a:prstGeom>
        </p:spPr>
      </p:pic>
      <p:sp>
        <p:nvSpPr>
          <p:cNvPr id="2" name="Title 3">
            <a:extLst>
              <a:ext uri="{FF2B5EF4-FFF2-40B4-BE49-F238E27FC236}">
                <a16:creationId xmlns:a16="http://schemas.microsoft.com/office/drawing/2014/main" id="{9BD85A2F-5A19-22BF-6BA3-B6FE6A0DBC2D}"/>
              </a:ext>
            </a:extLst>
          </p:cNvPr>
          <p:cNvSpPr txBox="1">
            <a:spLocks/>
          </p:cNvSpPr>
          <p:nvPr/>
        </p:nvSpPr>
        <p:spPr>
          <a:xfrm>
            <a:off x="240631" y="1145206"/>
            <a:ext cx="11710737" cy="778265"/>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Bree Serif"/>
              <a:buNone/>
              <a:defRPr sz="4267"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9pPr>
          </a:lstStyle>
          <a:p>
            <a:pPr marL="0" marR="0" lvl="0" indent="0" algn="ctr" defTabSz="914400" rtl="0" eaLnBrk="1" fontAlgn="auto" latinLnBrk="0" hangingPunct="1">
              <a:lnSpc>
                <a:spcPct val="100000"/>
              </a:lnSpc>
              <a:spcBef>
                <a:spcPts val="0"/>
              </a:spcBef>
              <a:spcAft>
                <a:spcPts val="0"/>
              </a:spcAft>
              <a:buClr>
                <a:srgbClr val="E5BF4D"/>
              </a:buClr>
              <a:buSzPts val="1800"/>
              <a:buFont typeface="Bree Serif"/>
              <a:buNone/>
              <a:tabLst/>
              <a:defRPr/>
            </a:pPr>
            <a:r>
              <a:rPr lang="en-US" sz="4000" dirty="0">
                <a:solidFill>
                  <a:srgbClr val="FFFFFF"/>
                </a:solidFill>
              </a:rPr>
              <a:t>NỘI DUNG TRÌNH BÀY</a:t>
            </a:r>
            <a:endParaRPr kumimoji="0" lang="fr-FR" sz="4000" b="0" i="0" u="none" strike="noStrike" kern="1200" cap="none" spc="0" normalizeH="0" baseline="0" noProof="0" dirty="0">
              <a:ln>
                <a:noFill/>
              </a:ln>
              <a:solidFill>
                <a:srgbClr val="FFFFFF"/>
              </a:solidFill>
              <a:effectLst/>
              <a:uLnTx/>
              <a:uFillTx/>
              <a:latin typeface="Segoe UI Black" panose="020B0A02040204020203" pitchFamily="34" charset="0"/>
              <a:ea typeface="Segoe UI Black" panose="020B0A02040204020203" pitchFamily="34" charset="0"/>
              <a:sym typeface="Bree Serif"/>
            </a:endParaRPr>
          </a:p>
        </p:txBody>
      </p:sp>
      <p:sp>
        <p:nvSpPr>
          <p:cNvPr id="9" name="Title 3">
            <a:extLst>
              <a:ext uri="{FF2B5EF4-FFF2-40B4-BE49-F238E27FC236}">
                <a16:creationId xmlns:a16="http://schemas.microsoft.com/office/drawing/2014/main" id="{453DBF1B-B429-F420-845E-E3A0FA7202CA}"/>
              </a:ext>
            </a:extLst>
          </p:cNvPr>
          <p:cNvSpPr txBox="1">
            <a:spLocks/>
          </p:cNvSpPr>
          <p:nvPr/>
        </p:nvSpPr>
        <p:spPr>
          <a:xfrm>
            <a:off x="308007" y="1602728"/>
            <a:ext cx="11575983" cy="34928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800"/>
              <a:buFont typeface="Bree Serif"/>
              <a:buNone/>
              <a:defRPr sz="4267"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2400" b="0" i="0" u="none" strike="noStrike" cap="none">
                <a:solidFill>
                  <a:schemeClr val="accent1"/>
                </a:solidFill>
                <a:latin typeface="Bree Serif"/>
                <a:ea typeface="Bree Serif"/>
                <a:cs typeface="Bree Serif"/>
                <a:sym typeface="Bree Serif"/>
              </a:defRPr>
            </a:lvl9pPr>
          </a:lstStyle>
          <a:p>
            <a:pPr marR="0" lvl="0" algn="l" defTabSz="914400" rtl="0" eaLnBrk="1" fontAlgn="auto" latinLnBrk="0" hangingPunct="1">
              <a:lnSpc>
                <a:spcPct val="150000"/>
              </a:lnSpc>
              <a:buClr>
                <a:srgbClr val="E5BF4D"/>
              </a:buClr>
              <a:buSzPts val="1800"/>
              <a:buFont typeface="Bree Serif"/>
              <a:buNone/>
              <a:tabLst/>
              <a:defRPr/>
            </a:pP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1. </a:t>
            </a:r>
            <a:r>
              <a:rPr lang="en-US" sz="2500" dirty="0">
                <a:solidFill>
                  <a:srgbClr val="E5BF4D"/>
                </a:solidFill>
              </a:rPr>
              <a:t>ĐẶT VẤN ĐỀ</a:t>
            </a:r>
            <a:b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br>
            <a:r>
              <a:rPr lang="en-US" sz="2500" dirty="0">
                <a:solidFill>
                  <a:srgbClr val="E5BF4D"/>
                </a:solidFill>
              </a:rPr>
              <a:t>2</a:t>
            </a: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 GIẢI PHÁP TRIỂN KHAI TẠI TRƯỜNG ĐH BÁCH KHOA – ĐHQG-HCM</a:t>
            </a:r>
          </a:p>
          <a:p>
            <a:pPr marL="0" marR="0" lvl="0" indent="0" algn="l" defTabSz="914400" rtl="0" eaLnBrk="1" fontAlgn="auto" latinLnBrk="0" hangingPunct="1">
              <a:lnSpc>
                <a:spcPct val="150000"/>
              </a:lnSpc>
              <a:buClr>
                <a:srgbClr val="E5BF4D"/>
              </a:buClr>
              <a:buSzPts val="1800"/>
              <a:buFont typeface="Bree Serif"/>
              <a:buNone/>
              <a:tabLst/>
              <a:defRPr/>
            </a:pP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3. </a:t>
            </a:r>
            <a:r>
              <a:rPr lang="en-US" sz="2500" dirty="0">
                <a:solidFill>
                  <a:srgbClr val="E5BF4D"/>
                </a:solidFill>
              </a:rPr>
              <a:t>KẾT QUẢ TIÊU BIỂU ĐẠT ĐƯỢC </a:t>
            </a:r>
          </a:p>
          <a:p>
            <a:pPr marL="0" marR="0" lvl="0" indent="0" algn="l" defTabSz="914400" rtl="0" eaLnBrk="1" fontAlgn="auto" latinLnBrk="0" hangingPunct="1">
              <a:lnSpc>
                <a:spcPct val="150000"/>
              </a:lnSpc>
              <a:buClr>
                <a:srgbClr val="E5BF4D"/>
              </a:buClr>
              <a:buSzPts val="1800"/>
              <a:buFont typeface="Bree Serif"/>
              <a:buNone/>
              <a:tabLst/>
              <a:defRPr/>
            </a:pPr>
            <a:r>
              <a:rPr lang="en-US" sz="2500" dirty="0">
                <a:solidFill>
                  <a:srgbClr val="E5BF4D"/>
                </a:solidFill>
              </a:rPr>
              <a:t>4. BÀI HỌC KINH NGHIỆM</a:t>
            </a:r>
          </a:p>
          <a:p>
            <a:pPr marL="0" marR="0" lvl="0" indent="0" algn="l" defTabSz="914400" rtl="0" eaLnBrk="1" fontAlgn="auto" latinLnBrk="0" hangingPunct="1">
              <a:lnSpc>
                <a:spcPct val="150000"/>
              </a:lnSpc>
              <a:buClr>
                <a:srgbClr val="E5BF4D"/>
              </a:buClr>
              <a:buSzPts val="1800"/>
              <a:buFont typeface="Bree Serif"/>
              <a:buNone/>
              <a:tabLst/>
              <a:defRPr/>
            </a:pPr>
            <a:r>
              <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rPr>
              <a:t>5. KẾT LUẬ</a:t>
            </a:r>
            <a:r>
              <a:rPr lang="en-US" sz="2500" dirty="0">
                <a:solidFill>
                  <a:srgbClr val="E5BF4D"/>
                </a:solidFill>
              </a:rPr>
              <a:t>N/ĐỀ XUẤT</a:t>
            </a:r>
            <a:endParaRPr kumimoji="0" lang="en-US" sz="2500" b="0" i="0" u="none" strike="noStrike" kern="1200" cap="none" spc="0" normalizeH="0" baseline="0" noProof="0" dirty="0">
              <a:ln>
                <a:noFill/>
              </a:ln>
              <a:solidFill>
                <a:srgbClr val="E5BF4D"/>
              </a:solidFill>
              <a:effectLst/>
              <a:uLnTx/>
              <a:uFillTx/>
              <a:latin typeface="Segoe UI Black" panose="020B0A02040204020203" pitchFamily="34" charset="0"/>
              <a:ea typeface="Segoe UI Black" panose="020B0A02040204020203" pitchFamily="34" charset="0"/>
              <a:sym typeface="Bree Serif"/>
            </a:endParaRPr>
          </a:p>
        </p:txBody>
      </p:sp>
    </p:spTree>
    <p:extLst>
      <p:ext uri="{BB962C8B-B14F-4D97-AF65-F5344CB8AC3E}">
        <p14:creationId xmlns:p14="http://schemas.microsoft.com/office/powerpoint/2010/main" val="328938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2;p55">
            <a:extLst>
              <a:ext uri="{FF2B5EF4-FFF2-40B4-BE49-F238E27FC236}">
                <a16:creationId xmlns:a16="http://schemas.microsoft.com/office/drawing/2014/main" id="{2B14F323-F458-4431-A241-A689513B1CB1}"/>
              </a:ext>
            </a:extLst>
          </p:cNvPr>
          <p:cNvSpPr txBox="1">
            <a:spLocks/>
          </p:cNvSpPr>
          <p:nvPr/>
        </p:nvSpPr>
        <p:spPr>
          <a:xfrm>
            <a:off x="769566" y="1383277"/>
            <a:ext cx="10652868" cy="49525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Bree Serif"/>
              <a:buNone/>
              <a:defRPr sz="18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9pPr>
          </a:lstStyle>
          <a:p>
            <a:pPr algn="ctr">
              <a:lnSpc>
                <a:spcPct val="107000"/>
              </a:lnSpc>
              <a:spcBef>
                <a:spcPts val="1200"/>
              </a:spcBef>
            </a:pPr>
            <a:r>
              <a:rPr lang="vi-VN" sz="2800" b="1" dirty="0">
                <a:solidFill>
                  <a:schemeClr val="bg1">
                    <a:lumMod val="95000"/>
                  </a:schemeClr>
                </a:solidFill>
                <a:latin typeface="+mn-lt"/>
              </a:rPr>
              <a:t>ĐÓN ĐẦU SỰ DỊCH CHUYỂN SV QUỐC TẾ BẰNG CÁC CHƯƠNG TRÌNH TRAO ĐỔI</a:t>
            </a:r>
            <a:r>
              <a:rPr lang="vi-VN" sz="2800" b="1" dirty="0">
                <a:latin typeface="+mn-lt"/>
              </a:rPr>
              <a:t> </a:t>
            </a:r>
          </a:p>
        </p:txBody>
      </p:sp>
      <p:pic>
        <p:nvPicPr>
          <p:cNvPr id="91" name="Picture 90" descr="A close up of a map&#10;&#10;Description automatically generated">
            <a:extLst>
              <a:ext uri="{FF2B5EF4-FFF2-40B4-BE49-F238E27FC236}">
                <a16:creationId xmlns:a16="http://schemas.microsoft.com/office/drawing/2014/main" id="{B7E7A118-C07C-4669-ABBF-BCEE15E124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115016" y="2142573"/>
            <a:ext cx="3726494" cy="4242814"/>
          </a:xfrm>
          <a:prstGeom prst="roundRect">
            <a:avLst>
              <a:gd name="adj" fmla="val 2611"/>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5F181C2F-C021-8AE0-67DC-D1647807FF9A}"/>
              </a:ext>
            </a:extLst>
          </p:cNvPr>
          <p:cNvSpPr txBox="1"/>
          <p:nvPr/>
        </p:nvSpPr>
        <p:spPr>
          <a:xfrm>
            <a:off x="1190577" y="2135812"/>
            <a:ext cx="5029248" cy="1511183"/>
          </a:xfrm>
          <a:prstGeom prst="rect">
            <a:avLst/>
          </a:prstGeom>
          <a:noFill/>
        </p:spPr>
        <p:txBody>
          <a:bodyPr wrap="square" rtlCol="0">
            <a:spAutoFit/>
          </a:bodyPr>
          <a:lstStyle/>
          <a:p>
            <a:pPr marL="342900" indent="-342900" algn="just">
              <a:lnSpc>
                <a:spcPct val="107000"/>
              </a:lnSpc>
              <a:spcBef>
                <a:spcPts val="200"/>
              </a:spcBef>
              <a:buFont typeface="Arial" panose="020B0604020202020204" pitchFamily="34" charset="0"/>
              <a:buChar char="•"/>
            </a:pPr>
            <a:r>
              <a:rPr lang="vi-VN" sz="2000" kern="100" dirty="0">
                <a:solidFill>
                  <a:schemeClr val="bg1"/>
                </a:solidFill>
                <a:effectLst/>
                <a:ea typeface="Times New Roman" panose="02020603050405020304" pitchFamily="18" charset="0"/>
                <a:cs typeface="Times New Roman" panose="02020603050405020304" pitchFamily="18" charset="0"/>
              </a:rPr>
              <a:t>Trường ĐHBK phải đón đầu làn sóng dịch chuyển của SV nước ngoài đến Việt Nam để học tập.</a:t>
            </a:r>
          </a:p>
          <a:p>
            <a:pPr marL="457200" indent="-457200">
              <a:buFont typeface="Arial" panose="020B0604020202020204" pitchFamily="34" charset="0"/>
              <a:buChar char="•"/>
            </a:pPr>
            <a:endParaRPr lang="vi-VN" sz="2800" dirty="0">
              <a:solidFill>
                <a:schemeClr val="bg1"/>
              </a:solidFill>
            </a:endParaRPr>
          </a:p>
        </p:txBody>
      </p:sp>
      <p:sp>
        <p:nvSpPr>
          <p:cNvPr id="11" name="TextBox 10">
            <a:extLst>
              <a:ext uri="{FF2B5EF4-FFF2-40B4-BE49-F238E27FC236}">
                <a16:creationId xmlns:a16="http://schemas.microsoft.com/office/drawing/2014/main" id="{0391F77C-FC0E-84FF-D3FA-B536D08946EB}"/>
              </a:ext>
            </a:extLst>
          </p:cNvPr>
          <p:cNvSpPr txBox="1"/>
          <p:nvPr/>
        </p:nvSpPr>
        <p:spPr>
          <a:xfrm>
            <a:off x="1190577" y="3646995"/>
            <a:ext cx="4905423" cy="2728311"/>
          </a:xfrm>
          <a:prstGeom prst="rect">
            <a:avLst/>
          </a:prstGeom>
          <a:noFill/>
        </p:spPr>
        <p:txBody>
          <a:bodyPr wrap="square" rtlCol="0">
            <a:spAutoFit/>
          </a:bodyPr>
          <a:lstStyle>
            <a:defPPr>
              <a:defRPr lang="en-US"/>
            </a:defPPr>
            <a:lvl1pPr marL="342900" indent="-342900" algn="just">
              <a:lnSpc>
                <a:spcPct val="107000"/>
              </a:lnSpc>
              <a:spcBef>
                <a:spcPts val="200"/>
              </a:spcBef>
              <a:buFont typeface="Arial" panose="020B0604020202020204" pitchFamily="34" charset="0"/>
              <a:buChar char="•"/>
              <a:defRPr sz="2000" b="1" kern="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vi-VN" b="0" dirty="0">
                <a:latin typeface="+mn-lt"/>
              </a:rPr>
              <a:t>Thông qua đó, thứ hạng của nhà trường được nâng cao, làm phong phú trải nghiệm đa văn hóa và tiếng Anh tại chỗ cho SV Việt Nam qua việc tiếp xúc với SV nước ngoài, tạo chất xúc tác cho việc đổi mới chương trình và phương pháp giảng dạy</a:t>
            </a:r>
          </a:p>
          <a:p>
            <a:endParaRPr lang="vi-VN" dirty="0">
              <a:latin typeface="+mn-lt"/>
            </a:endParaRPr>
          </a:p>
        </p:txBody>
      </p:sp>
      <p:sp>
        <p:nvSpPr>
          <p:cNvPr id="2" name="Title 1">
            <a:extLst>
              <a:ext uri="{FF2B5EF4-FFF2-40B4-BE49-F238E27FC236}">
                <a16:creationId xmlns:a16="http://schemas.microsoft.com/office/drawing/2014/main" id="{9C69AB14-B91A-79AC-51AD-F5DC45A516EB}"/>
              </a:ext>
            </a:extLst>
          </p:cNvPr>
          <p:cNvSpPr txBox="1">
            <a:spLocks/>
          </p:cNvSpPr>
          <p:nvPr/>
        </p:nvSpPr>
        <p:spPr>
          <a:xfrm flipH="1">
            <a:off x="102666" y="-143753"/>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
        <p:nvSpPr>
          <p:cNvPr id="3" name="Title 4">
            <a:extLst>
              <a:ext uri="{FF2B5EF4-FFF2-40B4-BE49-F238E27FC236}">
                <a16:creationId xmlns:a16="http://schemas.microsoft.com/office/drawing/2014/main" id="{ABE41D85-60BF-3A89-3F2D-208D0C84240F}"/>
              </a:ext>
            </a:extLst>
          </p:cNvPr>
          <p:cNvSpPr txBox="1">
            <a:spLocks/>
          </p:cNvSpPr>
          <p:nvPr/>
        </p:nvSpPr>
        <p:spPr>
          <a:xfrm>
            <a:off x="1190577" y="601626"/>
            <a:ext cx="8070816"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dirty="0">
                <a:latin typeface="+mn-lt"/>
              </a:rPr>
              <a:t>4. QUỐC TẾ HÓA </a:t>
            </a:r>
            <a:r>
              <a:rPr lang="en-US" sz="2600" b="1" kern="0" dirty="0">
                <a:solidFill>
                  <a:schemeClr val="accent4">
                    <a:lumMod val="60000"/>
                    <a:lumOff val="40000"/>
                  </a:schemeClr>
                </a:solidFill>
                <a:latin typeface="+mn-lt"/>
              </a:rPr>
              <a:t>GIÁO DỤC ĐẠI HỌC</a:t>
            </a:r>
            <a:endParaRPr lang="en-US" sz="2600" b="1" kern="1200" dirty="0">
              <a:solidFill>
                <a:schemeClr val="accent4">
                  <a:lumMod val="60000"/>
                  <a:lumOff val="40000"/>
                </a:schemeClr>
              </a:solidFill>
              <a:latin typeface="+mn-lt"/>
            </a:endParaRPr>
          </a:p>
        </p:txBody>
      </p:sp>
    </p:spTree>
    <p:extLst>
      <p:ext uri="{BB962C8B-B14F-4D97-AF65-F5344CB8AC3E}">
        <p14:creationId xmlns:p14="http://schemas.microsoft.com/office/powerpoint/2010/main" val="312941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78E2296-A4F9-5A87-1302-3BDADB6C89B2}"/>
              </a:ext>
            </a:extLst>
          </p:cNvPr>
          <p:cNvGraphicFramePr/>
          <p:nvPr>
            <p:extLst>
              <p:ext uri="{D42A27DB-BD31-4B8C-83A1-F6EECF244321}">
                <p14:modId xmlns:p14="http://schemas.microsoft.com/office/powerpoint/2010/main" val="1256824770"/>
              </p:ext>
            </p:extLst>
          </p:nvPr>
        </p:nvGraphicFramePr>
        <p:xfrm>
          <a:off x="1190577" y="1651379"/>
          <a:ext cx="10155782" cy="50761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378B0DE-014E-A615-AC36-DB8D4810587E}"/>
              </a:ext>
            </a:extLst>
          </p:cNvPr>
          <p:cNvSpPr txBox="1">
            <a:spLocks/>
          </p:cNvSpPr>
          <p:nvPr/>
        </p:nvSpPr>
        <p:spPr>
          <a:xfrm flipH="1">
            <a:off x="0" y="-91207"/>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
        <p:nvSpPr>
          <p:cNvPr id="3" name="Google Shape;392;p55">
            <a:extLst>
              <a:ext uri="{FF2B5EF4-FFF2-40B4-BE49-F238E27FC236}">
                <a16:creationId xmlns:a16="http://schemas.microsoft.com/office/drawing/2014/main" id="{6EC34812-97FC-61E4-9BE4-09CE74EAC501}"/>
              </a:ext>
            </a:extLst>
          </p:cNvPr>
          <p:cNvSpPr txBox="1">
            <a:spLocks/>
          </p:cNvSpPr>
          <p:nvPr/>
        </p:nvSpPr>
        <p:spPr>
          <a:xfrm>
            <a:off x="-418530" y="1035954"/>
            <a:ext cx="12610530" cy="49525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Bree Serif"/>
              <a:buNone/>
              <a:defRPr sz="18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2pPr>
            <a:lvl3pPr marR="0" lvl="2"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3pPr>
            <a:lvl4pPr marR="0" lvl="3"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4pPr>
            <a:lvl5pPr marR="0" lvl="4"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5pPr>
            <a:lvl6pPr marR="0" lvl="5"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6pPr>
            <a:lvl7pPr marR="0" lvl="6"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7pPr>
            <a:lvl8pPr marR="0" lvl="7"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8pPr>
            <a:lvl9pPr marR="0" lvl="8" algn="l" rtl="0">
              <a:lnSpc>
                <a:spcPct val="100000"/>
              </a:lnSpc>
              <a:spcBef>
                <a:spcPts val="0"/>
              </a:spcBef>
              <a:spcAft>
                <a:spcPts val="0"/>
              </a:spcAft>
              <a:buClr>
                <a:schemeClr val="accent1"/>
              </a:buClr>
              <a:buSzPts val="1800"/>
              <a:buFont typeface="Bree Serif"/>
              <a:buNone/>
              <a:defRPr sz="1800" b="0" i="0" u="none" strike="noStrike" cap="none">
                <a:solidFill>
                  <a:schemeClr val="accent1"/>
                </a:solidFill>
                <a:latin typeface="Bree Serif"/>
                <a:ea typeface="Bree Serif"/>
                <a:cs typeface="Bree Serif"/>
                <a:sym typeface="Bree Serif"/>
              </a:defRPr>
            </a:lvl9pPr>
          </a:lstStyle>
          <a:p>
            <a:pPr algn="ctr">
              <a:lnSpc>
                <a:spcPct val="107000"/>
              </a:lnSpc>
              <a:spcBef>
                <a:spcPts val="1200"/>
              </a:spcBef>
            </a:pPr>
            <a:r>
              <a:rPr lang="vi-VN" sz="2800" b="1" dirty="0">
                <a:solidFill>
                  <a:schemeClr val="bg1">
                    <a:lumMod val="95000"/>
                  </a:schemeClr>
                </a:solidFill>
                <a:latin typeface="+mn-lt"/>
              </a:rPr>
              <a:t>ĐÓN ĐẦU SỰ DỊCH CHUYỂN SV QUỐC TẾ BẰNG CÁC </a:t>
            </a:r>
            <a:r>
              <a:rPr lang="en-US" sz="2800" b="1" dirty="0">
                <a:solidFill>
                  <a:schemeClr val="bg1">
                    <a:lumMod val="95000"/>
                  </a:schemeClr>
                </a:solidFill>
                <a:latin typeface="+mn-lt"/>
              </a:rPr>
              <a:t>CT </a:t>
            </a:r>
            <a:r>
              <a:rPr lang="vi-VN" sz="2800" b="1" dirty="0">
                <a:solidFill>
                  <a:schemeClr val="bg1">
                    <a:lumMod val="95000"/>
                  </a:schemeClr>
                </a:solidFill>
                <a:latin typeface="+mn-lt"/>
              </a:rPr>
              <a:t>TRAO ĐỔI</a:t>
            </a:r>
            <a:r>
              <a:rPr lang="vi-VN" sz="2800" b="1" dirty="0">
                <a:latin typeface="+mn-lt"/>
              </a:rPr>
              <a:t> </a:t>
            </a:r>
          </a:p>
        </p:txBody>
      </p:sp>
      <p:sp>
        <p:nvSpPr>
          <p:cNvPr id="4" name="Title 4">
            <a:extLst>
              <a:ext uri="{FF2B5EF4-FFF2-40B4-BE49-F238E27FC236}">
                <a16:creationId xmlns:a16="http://schemas.microsoft.com/office/drawing/2014/main" id="{6CE3A5C9-8C2B-6589-8919-F4597C0F7937}"/>
              </a:ext>
            </a:extLst>
          </p:cNvPr>
          <p:cNvSpPr txBox="1">
            <a:spLocks/>
          </p:cNvSpPr>
          <p:nvPr/>
        </p:nvSpPr>
        <p:spPr>
          <a:xfrm>
            <a:off x="1190577" y="601626"/>
            <a:ext cx="8070816" cy="4343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r>
              <a:rPr lang="en-US" sz="2600" b="1" kern="0" dirty="0">
                <a:latin typeface="+mn-lt"/>
              </a:rPr>
              <a:t>4. QUỐC TẾ HÓA </a:t>
            </a:r>
            <a:r>
              <a:rPr lang="en-US" sz="2600" b="1" kern="0" dirty="0">
                <a:solidFill>
                  <a:schemeClr val="accent4">
                    <a:lumMod val="60000"/>
                    <a:lumOff val="40000"/>
                  </a:schemeClr>
                </a:solidFill>
                <a:latin typeface="+mn-lt"/>
              </a:rPr>
              <a:t>GIÁO DỤC ĐẠI HỌC</a:t>
            </a:r>
            <a:endParaRPr lang="en-US" sz="2600" b="1" kern="1200" dirty="0">
              <a:solidFill>
                <a:schemeClr val="accent4">
                  <a:lumMod val="60000"/>
                  <a:lumOff val="40000"/>
                </a:schemeClr>
              </a:solidFill>
              <a:latin typeface="+mn-lt"/>
            </a:endParaRPr>
          </a:p>
        </p:txBody>
      </p:sp>
    </p:spTree>
    <p:extLst>
      <p:ext uri="{BB962C8B-B14F-4D97-AF65-F5344CB8AC3E}">
        <p14:creationId xmlns:p14="http://schemas.microsoft.com/office/powerpoint/2010/main" val="204632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47A2FF-EDB7-437E-AE36-F0D18AD7BAF8}"/>
              </a:ext>
            </a:extLst>
          </p:cNvPr>
          <p:cNvSpPr>
            <a:spLocks noGrp="1"/>
          </p:cNvSpPr>
          <p:nvPr>
            <p:ph type="title"/>
          </p:nvPr>
        </p:nvSpPr>
        <p:spPr>
          <a:xfrm>
            <a:off x="220836" y="0"/>
            <a:ext cx="7231350" cy="341978"/>
          </a:xfrm>
        </p:spPr>
        <p:txBody>
          <a:bodyPr/>
          <a:lstStyle/>
          <a:p>
            <a:r>
              <a:rPr lang="en-US" sz="3200" dirty="0">
                <a:solidFill>
                  <a:schemeClr val="accent1"/>
                </a:solidFill>
              </a:rPr>
              <a:t>IV. BÀI HỌC KINH NGHIỆM</a:t>
            </a:r>
          </a:p>
        </p:txBody>
      </p:sp>
      <p:sp>
        <p:nvSpPr>
          <p:cNvPr id="2" name="TextBox 1">
            <a:extLst>
              <a:ext uri="{FF2B5EF4-FFF2-40B4-BE49-F238E27FC236}">
                <a16:creationId xmlns:a16="http://schemas.microsoft.com/office/drawing/2014/main" id="{63F35C7F-5D86-65E8-6465-1735C4D44F1C}"/>
              </a:ext>
            </a:extLst>
          </p:cNvPr>
          <p:cNvSpPr txBox="1"/>
          <p:nvPr/>
        </p:nvSpPr>
        <p:spPr>
          <a:xfrm>
            <a:off x="220836" y="787980"/>
            <a:ext cx="11589706" cy="5317289"/>
          </a:xfrm>
          <a:prstGeom prst="rect">
            <a:avLst/>
          </a:prstGeom>
          <a:noFill/>
        </p:spPr>
        <p:txBody>
          <a:bodyPr wrap="square">
            <a:spAutoFit/>
          </a:bodyPr>
          <a:lstStyle/>
          <a:p>
            <a:pPr marL="91440" lvl="0" indent="-342900" algn="just">
              <a:lnSpc>
                <a:spcPct val="150000"/>
              </a:lnSpc>
              <a:spcBef>
                <a:spcPts val="600"/>
              </a:spcBef>
              <a:buFont typeface="Wingdings" panose="05000000000000000000" pitchFamily="2" charset="2"/>
              <a:buChar char="Ø"/>
            </a:pPr>
            <a:r>
              <a:rPr lang="en-US" sz="2400" b="1" dirty="0" err="1">
                <a:solidFill>
                  <a:schemeClr val="accent1"/>
                </a:solidFill>
              </a:rPr>
              <a:t>Cần</a:t>
            </a:r>
            <a:r>
              <a:rPr lang="en-US" sz="2400" b="1" dirty="0">
                <a:solidFill>
                  <a:schemeClr val="accent1"/>
                </a:solidFill>
              </a:rPr>
              <a:t> </a:t>
            </a:r>
            <a:r>
              <a:rPr lang="en-US" sz="2400" b="1" dirty="0" err="1">
                <a:solidFill>
                  <a:schemeClr val="accent1"/>
                </a:solidFill>
              </a:rPr>
              <a:t>xây</a:t>
            </a:r>
            <a:r>
              <a:rPr lang="en-US" sz="2400" b="1" dirty="0">
                <a:solidFill>
                  <a:schemeClr val="accent1"/>
                </a:solidFill>
              </a:rPr>
              <a:t> </a:t>
            </a:r>
            <a:r>
              <a:rPr lang="en-US" sz="2400" b="1" dirty="0" err="1">
                <a:solidFill>
                  <a:schemeClr val="accent1"/>
                </a:solidFill>
              </a:rPr>
              <a:t>dựng</a:t>
            </a:r>
            <a:r>
              <a:rPr lang="en-US" sz="2400" b="1" dirty="0">
                <a:solidFill>
                  <a:schemeClr val="accent1"/>
                </a:solidFill>
              </a:rPr>
              <a:t> </a:t>
            </a:r>
            <a:r>
              <a:rPr lang="en-US" sz="2400" b="1" dirty="0" err="1">
                <a:solidFill>
                  <a:schemeClr val="accent1"/>
                </a:solidFill>
              </a:rPr>
              <a:t>nhận</a:t>
            </a:r>
            <a:r>
              <a:rPr lang="en-US" sz="2400" b="1" dirty="0">
                <a:solidFill>
                  <a:schemeClr val="accent1"/>
                </a:solidFill>
              </a:rPr>
              <a:t> </a:t>
            </a:r>
            <a:r>
              <a:rPr lang="en-US" sz="2400" b="1" dirty="0" err="1">
                <a:solidFill>
                  <a:schemeClr val="accent1"/>
                </a:solidFill>
              </a:rPr>
              <a:t>thức</a:t>
            </a:r>
            <a:r>
              <a:rPr lang="en-US" sz="2400" b="1" dirty="0">
                <a:solidFill>
                  <a:schemeClr val="accent1"/>
                </a:solidFill>
              </a:rPr>
              <a:t> </a:t>
            </a:r>
            <a:r>
              <a:rPr lang="en-US" sz="2400" b="1" dirty="0" err="1">
                <a:solidFill>
                  <a:schemeClr val="accent1"/>
                </a:solidFill>
              </a:rPr>
              <a:t>về</a:t>
            </a:r>
            <a:r>
              <a:rPr lang="en-US" sz="2400" b="1" dirty="0">
                <a:solidFill>
                  <a:schemeClr val="accent1"/>
                </a:solidFill>
              </a:rPr>
              <a:t> </a:t>
            </a:r>
            <a:r>
              <a:rPr lang="en-US" sz="2400" b="1" dirty="0" err="1">
                <a:solidFill>
                  <a:schemeClr val="accent1"/>
                </a:solidFill>
              </a:rPr>
              <a:t>hội</a:t>
            </a:r>
            <a:r>
              <a:rPr lang="en-US" sz="2400" b="1" dirty="0">
                <a:solidFill>
                  <a:schemeClr val="accent1"/>
                </a:solidFill>
              </a:rPr>
              <a:t> </a:t>
            </a:r>
            <a:r>
              <a:rPr lang="en-US" sz="2400" b="1" dirty="0" err="1">
                <a:solidFill>
                  <a:schemeClr val="accent1"/>
                </a:solidFill>
              </a:rPr>
              <a:t>nhập</a:t>
            </a:r>
            <a:r>
              <a:rPr lang="en-US" sz="2400" b="1" dirty="0">
                <a:solidFill>
                  <a:schemeClr val="accent1"/>
                </a:solidFill>
              </a:rPr>
              <a:t> </a:t>
            </a:r>
            <a:r>
              <a:rPr lang="en-US" sz="2400" b="1" dirty="0" err="1">
                <a:solidFill>
                  <a:schemeClr val="accent1"/>
                </a:solidFill>
              </a:rPr>
              <a:t>quốc</a:t>
            </a:r>
            <a:r>
              <a:rPr lang="en-US" sz="2400" b="1" dirty="0">
                <a:solidFill>
                  <a:schemeClr val="accent1"/>
                </a:solidFill>
              </a:rPr>
              <a:t> </a:t>
            </a:r>
            <a:r>
              <a:rPr lang="en-US" sz="2400" b="1" dirty="0" err="1">
                <a:solidFill>
                  <a:schemeClr val="accent1"/>
                </a:solidFill>
              </a:rPr>
              <a:t>tế</a:t>
            </a:r>
            <a:r>
              <a:rPr lang="en-US" sz="2400" b="1" dirty="0">
                <a:solidFill>
                  <a:schemeClr val="accent1"/>
                </a:solidFill>
              </a:rPr>
              <a:t> </a:t>
            </a:r>
            <a:r>
              <a:rPr lang="en-US" sz="2400" b="1" dirty="0" err="1">
                <a:solidFill>
                  <a:schemeClr val="accent1"/>
                </a:solidFill>
              </a:rPr>
              <a:t>về</a:t>
            </a:r>
            <a:r>
              <a:rPr lang="en-US" sz="2400" b="1" dirty="0">
                <a:solidFill>
                  <a:schemeClr val="accent1"/>
                </a:solidFill>
              </a:rPr>
              <a:t> </a:t>
            </a:r>
            <a:r>
              <a:rPr lang="en-US" sz="2400" b="1" dirty="0" err="1">
                <a:solidFill>
                  <a:schemeClr val="accent1"/>
                </a:solidFill>
              </a:rPr>
              <a:t>đào</a:t>
            </a:r>
            <a:r>
              <a:rPr lang="en-US" sz="2400" b="1" dirty="0">
                <a:solidFill>
                  <a:schemeClr val="accent1"/>
                </a:solidFill>
              </a:rPr>
              <a:t> </a:t>
            </a:r>
            <a:r>
              <a:rPr lang="en-US" sz="2400" b="1" dirty="0" err="1">
                <a:solidFill>
                  <a:schemeClr val="accent1"/>
                </a:solidFill>
              </a:rPr>
              <a:t>tạo</a:t>
            </a:r>
            <a:r>
              <a:rPr lang="en-US" sz="2400" b="1" dirty="0">
                <a:solidFill>
                  <a:schemeClr val="accent1"/>
                </a:solidFill>
              </a:rPr>
              <a:t> </a:t>
            </a:r>
            <a:r>
              <a:rPr lang="en-US" sz="2400" b="1" dirty="0" err="1">
                <a:solidFill>
                  <a:schemeClr val="accent1"/>
                </a:solidFill>
              </a:rPr>
              <a:t>từ</a:t>
            </a:r>
            <a:r>
              <a:rPr lang="en-US" sz="2400" b="1" dirty="0">
                <a:solidFill>
                  <a:schemeClr val="accent1"/>
                </a:solidFill>
              </a:rPr>
              <a:t> </a:t>
            </a:r>
            <a:r>
              <a:rPr lang="en-US" sz="2400" b="1" dirty="0" err="1">
                <a:solidFill>
                  <a:schemeClr val="accent1"/>
                </a:solidFill>
              </a:rPr>
              <a:t>lãnh</a:t>
            </a:r>
            <a:r>
              <a:rPr lang="en-US" sz="2400" b="1" dirty="0">
                <a:solidFill>
                  <a:schemeClr val="accent1"/>
                </a:solidFill>
              </a:rPr>
              <a:t> </a:t>
            </a:r>
            <a:r>
              <a:rPr lang="en-US" sz="2400" b="1" dirty="0" err="1">
                <a:solidFill>
                  <a:schemeClr val="accent1"/>
                </a:solidFill>
              </a:rPr>
              <a:t>đạo</a:t>
            </a:r>
            <a:r>
              <a:rPr lang="en-US" sz="2400" b="1" dirty="0">
                <a:solidFill>
                  <a:schemeClr val="accent1"/>
                </a:solidFill>
              </a:rPr>
              <a:t> </a:t>
            </a:r>
            <a:r>
              <a:rPr lang="en-US" sz="2400" b="1" dirty="0" err="1">
                <a:solidFill>
                  <a:schemeClr val="accent1"/>
                </a:solidFill>
              </a:rPr>
              <a:t>đến</a:t>
            </a:r>
            <a:r>
              <a:rPr lang="en-US" sz="2400" b="1" dirty="0">
                <a:solidFill>
                  <a:schemeClr val="accent1"/>
                </a:solidFill>
              </a:rPr>
              <a:t> </a:t>
            </a:r>
            <a:r>
              <a:rPr lang="en-US" sz="2400" b="1" dirty="0" err="1">
                <a:solidFill>
                  <a:schemeClr val="accent1"/>
                </a:solidFill>
              </a:rPr>
              <a:t>từng</a:t>
            </a:r>
            <a:r>
              <a:rPr lang="en-US" sz="2400" b="1" dirty="0">
                <a:solidFill>
                  <a:schemeClr val="accent1"/>
                </a:solidFill>
              </a:rPr>
              <a:t> </a:t>
            </a:r>
            <a:r>
              <a:rPr lang="en-US" sz="2400" b="1" dirty="0" err="1">
                <a:solidFill>
                  <a:schemeClr val="accent1"/>
                </a:solidFill>
              </a:rPr>
              <a:t>viên</a:t>
            </a:r>
            <a:r>
              <a:rPr lang="en-US" sz="2400" b="1" dirty="0">
                <a:solidFill>
                  <a:schemeClr val="accent1"/>
                </a:solidFill>
              </a:rPr>
              <a:t> </a:t>
            </a:r>
            <a:r>
              <a:rPr lang="en-US" sz="2400" b="1" dirty="0" err="1">
                <a:solidFill>
                  <a:schemeClr val="accent1"/>
                </a:solidFill>
              </a:rPr>
              <a:t>chức</a:t>
            </a:r>
            <a:r>
              <a:rPr lang="en-US" sz="2400" b="1" dirty="0">
                <a:solidFill>
                  <a:schemeClr val="accent1"/>
                </a:solidFill>
              </a:rPr>
              <a:t>, </a:t>
            </a:r>
            <a:r>
              <a:rPr lang="en-US" sz="2400" b="1" dirty="0" err="1">
                <a:solidFill>
                  <a:schemeClr val="accent1"/>
                </a:solidFill>
              </a:rPr>
              <a:t>người</a:t>
            </a:r>
            <a:r>
              <a:rPr lang="en-US" sz="2400" b="1" dirty="0">
                <a:solidFill>
                  <a:schemeClr val="accent1"/>
                </a:solidFill>
              </a:rPr>
              <a:t> </a:t>
            </a:r>
            <a:r>
              <a:rPr lang="en-US" sz="2400" b="1" dirty="0" err="1">
                <a:solidFill>
                  <a:schemeClr val="accent1"/>
                </a:solidFill>
              </a:rPr>
              <a:t>lao</a:t>
            </a:r>
            <a:r>
              <a:rPr lang="en-US" sz="2400" b="1" dirty="0">
                <a:solidFill>
                  <a:schemeClr val="accent1"/>
                </a:solidFill>
              </a:rPr>
              <a:t> </a:t>
            </a:r>
            <a:r>
              <a:rPr lang="en-US" sz="2400" b="1" dirty="0" err="1">
                <a:solidFill>
                  <a:schemeClr val="accent1"/>
                </a:solidFill>
              </a:rPr>
              <a:t>động</a:t>
            </a:r>
            <a:r>
              <a:rPr lang="en-US" sz="2400" b="1" dirty="0">
                <a:solidFill>
                  <a:schemeClr val="accent1"/>
                </a:solidFill>
              </a:rPr>
              <a:t> </a:t>
            </a:r>
            <a:r>
              <a:rPr lang="en-US" sz="2400" b="1" dirty="0" err="1">
                <a:solidFill>
                  <a:schemeClr val="accent1"/>
                </a:solidFill>
              </a:rPr>
              <a:t>và</a:t>
            </a:r>
            <a:r>
              <a:rPr lang="en-US" sz="2400" b="1" dirty="0">
                <a:solidFill>
                  <a:schemeClr val="accent1"/>
                </a:solidFill>
              </a:rPr>
              <a:t> </a:t>
            </a:r>
            <a:r>
              <a:rPr lang="en-US" sz="2400" b="1" dirty="0" err="1">
                <a:solidFill>
                  <a:schemeClr val="accent1"/>
                </a:solidFill>
              </a:rPr>
              <a:t>sinh</a:t>
            </a:r>
            <a:r>
              <a:rPr lang="en-US" sz="2400" b="1" dirty="0">
                <a:solidFill>
                  <a:schemeClr val="accent1"/>
                </a:solidFill>
              </a:rPr>
              <a:t> </a:t>
            </a:r>
            <a:r>
              <a:rPr lang="en-US" sz="2400" b="1" dirty="0" err="1">
                <a:solidFill>
                  <a:schemeClr val="accent1"/>
                </a:solidFill>
              </a:rPr>
              <a:t>viên</a:t>
            </a:r>
            <a:r>
              <a:rPr lang="en-US" sz="2400" b="1" dirty="0">
                <a:solidFill>
                  <a:schemeClr val="bg1"/>
                </a:solidFill>
              </a:rPr>
              <a:t>.</a:t>
            </a:r>
          </a:p>
          <a:p>
            <a:pPr marL="91440" indent="-285750" algn="just">
              <a:lnSpc>
                <a:spcPct val="150000"/>
              </a:lnSpc>
              <a:spcBef>
                <a:spcPts val="600"/>
              </a:spcBef>
              <a:buFont typeface="Wingdings" panose="05000000000000000000" pitchFamily="2" charset="2"/>
              <a:buChar char="Ø"/>
            </a:pPr>
            <a:r>
              <a:rPr lang="en-US" sz="2400" b="1" dirty="0">
                <a:solidFill>
                  <a:schemeClr val="bg1"/>
                </a:solidFill>
              </a:rPr>
              <a:t> </a:t>
            </a:r>
            <a:r>
              <a:rPr lang="en-US" sz="2400" b="1" dirty="0" err="1">
                <a:solidFill>
                  <a:schemeClr val="bg1"/>
                </a:solidFill>
              </a:rPr>
              <a:t>Cần</a:t>
            </a:r>
            <a:r>
              <a:rPr lang="en-US" sz="2400" b="1" dirty="0">
                <a:solidFill>
                  <a:schemeClr val="bg1"/>
                </a:solidFill>
              </a:rPr>
              <a:t> </a:t>
            </a:r>
            <a:r>
              <a:rPr lang="en-US" sz="2400" b="1" dirty="0" err="1">
                <a:solidFill>
                  <a:schemeClr val="bg1"/>
                </a:solidFill>
              </a:rPr>
              <a:t>xây</a:t>
            </a:r>
            <a:r>
              <a:rPr lang="en-US" sz="2400" b="1" dirty="0">
                <a:solidFill>
                  <a:schemeClr val="bg1"/>
                </a:solidFill>
              </a:rPr>
              <a:t> </a:t>
            </a:r>
            <a:r>
              <a:rPr lang="en-US" sz="2400" b="1" dirty="0" err="1">
                <a:solidFill>
                  <a:schemeClr val="bg1"/>
                </a:solidFill>
              </a:rPr>
              <a:t>dựng</a:t>
            </a:r>
            <a:r>
              <a:rPr lang="en-US" sz="2400" b="1" dirty="0">
                <a:solidFill>
                  <a:schemeClr val="bg1"/>
                </a:solidFill>
              </a:rPr>
              <a:t> </a:t>
            </a:r>
            <a:r>
              <a:rPr lang="en-US" sz="2400" b="1" dirty="0" err="1">
                <a:solidFill>
                  <a:schemeClr val="bg1"/>
                </a:solidFill>
              </a:rPr>
              <a:t>một</a:t>
            </a:r>
            <a:r>
              <a:rPr lang="en-US" sz="2400" b="1" dirty="0">
                <a:solidFill>
                  <a:schemeClr val="bg1"/>
                </a:solidFill>
              </a:rPr>
              <a:t> </a:t>
            </a:r>
            <a:r>
              <a:rPr lang="en-US" sz="2400" b="1" dirty="0" err="1">
                <a:solidFill>
                  <a:schemeClr val="bg1"/>
                </a:solidFill>
              </a:rPr>
              <a:t>kế</a:t>
            </a:r>
            <a:r>
              <a:rPr lang="en-US" sz="2400" b="1" dirty="0">
                <a:solidFill>
                  <a:schemeClr val="bg1"/>
                </a:solidFill>
              </a:rPr>
              <a:t> </a:t>
            </a:r>
            <a:r>
              <a:rPr lang="en-US" sz="2400" b="1" dirty="0" err="1">
                <a:solidFill>
                  <a:schemeClr val="bg1"/>
                </a:solidFill>
              </a:rPr>
              <a:t>hoạch</a:t>
            </a:r>
            <a:r>
              <a:rPr lang="en-US" sz="2400" b="1" dirty="0">
                <a:solidFill>
                  <a:schemeClr val="bg1"/>
                </a:solidFill>
              </a:rPr>
              <a:t> </a:t>
            </a:r>
            <a:r>
              <a:rPr lang="en-US" sz="2400" b="1" dirty="0" err="1">
                <a:solidFill>
                  <a:schemeClr val="bg1"/>
                </a:solidFill>
              </a:rPr>
              <a:t>chiến</a:t>
            </a:r>
            <a:r>
              <a:rPr lang="en-US" sz="2400" b="1" dirty="0">
                <a:solidFill>
                  <a:schemeClr val="bg1"/>
                </a:solidFill>
              </a:rPr>
              <a:t> </a:t>
            </a:r>
            <a:r>
              <a:rPr lang="en-US" sz="2400" b="1" dirty="0" err="1">
                <a:solidFill>
                  <a:schemeClr val="bg1"/>
                </a:solidFill>
              </a:rPr>
              <a:t>lược</a:t>
            </a:r>
            <a:r>
              <a:rPr lang="en-US" sz="2400" b="1" dirty="0">
                <a:solidFill>
                  <a:schemeClr val="bg1"/>
                </a:solidFill>
              </a:rPr>
              <a:t> </a:t>
            </a:r>
            <a:r>
              <a:rPr lang="en-US" sz="2400" b="1" dirty="0" err="1">
                <a:solidFill>
                  <a:schemeClr val="bg1"/>
                </a:solidFill>
              </a:rPr>
              <a:t>thống</a:t>
            </a:r>
            <a:r>
              <a:rPr lang="en-US" sz="2400" b="1" dirty="0">
                <a:solidFill>
                  <a:schemeClr val="bg1"/>
                </a:solidFill>
              </a:rPr>
              <a:t> </a:t>
            </a:r>
            <a:r>
              <a:rPr lang="en-US" sz="2400" b="1" dirty="0" err="1">
                <a:solidFill>
                  <a:schemeClr val="bg1"/>
                </a:solidFill>
              </a:rPr>
              <a:t>nhất</a:t>
            </a:r>
            <a:r>
              <a:rPr lang="en-US" sz="2400" b="1" dirty="0">
                <a:solidFill>
                  <a:schemeClr val="bg1"/>
                </a:solidFill>
              </a:rPr>
              <a:t>, </a:t>
            </a:r>
            <a:r>
              <a:rPr lang="en-US" sz="2400" b="1" dirty="0" err="1">
                <a:solidFill>
                  <a:schemeClr val="bg1"/>
                </a:solidFill>
              </a:rPr>
              <a:t>toàn</a:t>
            </a:r>
            <a:r>
              <a:rPr lang="en-US" sz="2400" b="1" dirty="0">
                <a:solidFill>
                  <a:schemeClr val="bg1"/>
                </a:solidFill>
              </a:rPr>
              <a:t> </a:t>
            </a:r>
            <a:r>
              <a:rPr lang="en-US" sz="2400" b="1" dirty="0" err="1">
                <a:solidFill>
                  <a:schemeClr val="bg1"/>
                </a:solidFill>
              </a:rPr>
              <a:t>diện</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lâu</a:t>
            </a:r>
            <a:r>
              <a:rPr lang="en-US" sz="2400" b="1" dirty="0">
                <a:solidFill>
                  <a:schemeClr val="bg1"/>
                </a:solidFill>
              </a:rPr>
              <a:t> </a:t>
            </a:r>
            <a:r>
              <a:rPr lang="en-US" sz="2400" b="1" dirty="0" err="1">
                <a:solidFill>
                  <a:schemeClr val="bg1"/>
                </a:solidFill>
              </a:rPr>
              <a:t>dài</a:t>
            </a:r>
            <a:r>
              <a:rPr lang="en-US" sz="2400" b="1" dirty="0">
                <a:solidFill>
                  <a:schemeClr val="bg1"/>
                </a:solidFill>
              </a:rPr>
              <a:t>, </a:t>
            </a:r>
            <a:r>
              <a:rPr lang="en-US" sz="2400" b="1" dirty="0" err="1">
                <a:solidFill>
                  <a:schemeClr val="bg1"/>
                </a:solidFill>
              </a:rPr>
              <a:t>có</a:t>
            </a:r>
            <a:r>
              <a:rPr lang="en-US" sz="2400" b="1" dirty="0">
                <a:solidFill>
                  <a:schemeClr val="bg1"/>
                </a:solidFill>
              </a:rPr>
              <a:t> </a:t>
            </a:r>
            <a:r>
              <a:rPr lang="en-US" sz="2400" b="1" dirty="0" err="1">
                <a:solidFill>
                  <a:schemeClr val="bg1"/>
                </a:solidFill>
              </a:rPr>
              <a:t>kế</a:t>
            </a:r>
            <a:r>
              <a:rPr lang="en-US" sz="2400" b="1" dirty="0">
                <a:solidFill>
                  <a:schemeClr val="bg1"/>
                </a:solidFill>
              </a:rPr>
              <a:t> </a:t>
            </a:r>
            <a:r>
              <a:rPr lang="en-US" sz="2400" b="1" dirty="0" err="1">
                <a:solidFill>
                  <a:schemeClr val="bg1"/>
                </a:solidFill>
              </a:rPr>
              <a:t>hoạch</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lộ</a:t>
            </a:r>
            <a:r>
              <a:rPr lang="en-US" sz="2400" b="1" dirty="0">
                <a:solidFill>
                  <a:schemeClr val="bg1"/>
                </a:solidFill>
              </a:rPr>
              <a:t> </a:t>
            </a:r>
            <a:r>
              <a:rPr lang="en-US" sz="2400" b="1" dirty="0" err="1">
                <a:solidFill>
                  <a:schemeClr val="bg1"/>
                </a:solidFill>
              </a:rPr>
              <a:t>trình</a:t>
            </a:r>
            <a:r>
              <a:rPr lang="en-US" sz="2400" b="1" dirty="0">
                <a:solidFill>
                  <a:schemeClr val="bg1"/>
                </a:solidFill>
              </a:rPr>
              <a:t> </a:t>
            </a:r>
            <a:r>
              <a:rPr lang="en-US" sz="2400" b="1" dirty="0" err="1">
                <a:solidFill>
                  <a:schemeClr val="bg1"/>
                </a:solidFill>
              </a:rPr>
              <a:t>thực</a:t>
            </a:r>
            <a:r>
              <a:rPr lang="en-US" sz="2400" b="1" dirty="0">
                <a:solidFill>
                  <a:schemeClr val="bg1"/>
                </a:solidFill>
              </a:rPr>
              <a:t> </a:t>
            </a:r>
            <a:r>
              <a:rPr lang="en-US" sz="2400" b="1" dirty="0" err="1">
                <a:solidFill>
                  <a:schemeClr val="bg1"/>
                </a:solidFill>
              </a:rPr>
              <a:t>hiện</a:t>
            </a:r>
            <a:r>
              <a:rPr lang="en-US" sz="2400" b="1" dirty="0">
                <a:solidFill>
                  <a:schemeClr val="bg1"/>
                </a:solidFill>
              </a:rPr>
              <a:t> </a:t>
            </a:r>
            <a:r>
              <a:rPr lang="en-US" sz="2400" b="1" dirty="0" err="1">
                <a:solidFill>
                  <a:schemeClr val="bg1"/>
                </a:solidFill>
              </a:rPr>
              <a:t>cụ</a:t>
            </a:r>
            <a:r>
              <a:rPr lang="en-US" sz="2400" b="1" dirty="0">
                <a:solidFill>
                  <a:schemeClr val="bg1"/>
                </a:solidFill>
              </a:rPr>
              <a:t> </a:t>
            </a:r>
            <a:r>
              <a:rPr lang="en-US" sz="2400" b="1" dirty="0" err="1">
                <a:solidFill>
                  <a:schemeClr val="bg1"/>
                </a:solidFill>
              </a:rPr>
              <a:t>thể</a:t>
            </a:r>
            <a:r>
              <a:rPr lang="en-US" sz="2400" b="1" dirty="0">
                <a:solidFill>
                  <a:schemeClr val="bg1"/>
                </a:solidFill>
              </a:rPr>
              <a:t>.</a:t>
            </a:r>
          </a:p>
          <a:p>
            <a:pPr marL="91440" indent="-285750" algn="just">
              <a:lnSpc>
                <a:spcPct val="150000"/>
              </a:lnSpc>
              <a:spcBef>
                <a:spcPts val="600"/>
              </a:spcBef>
              <a:buFont typeface="Wingdings" panose="05000000000000000000" pitchFamily="2" charset="2"/>
              <a:buChar char="Ø"/>
            </a:pPr>
            <a:r>
              <a:rPr lang="en-US" sz="2400" b="1" dirty="0" err="1">
                <a:solidFill>
                  <a:schemeClr val="accent1"/>
                </a:solidFill>
              </a:rPr>
              <a:t>Công</a:t>
            </a:r>
            <a:r>
              <a:rPr lang="en-US" sz="2400" b="1" dirty="0">
                <a:solidFill>
                  <a:schemeClr val="accent1"/>
                </a:solidFill>
              </a:rPr>
              <a:t> </a:t>
            </a:r>
            <a:r>
              <a:rPr lang="en-US" sz="2400" b="1" dirty="0" err="1">
                <a:solidFill>
                  <a:schemeClr val="accent1"/>
                </a:solidFill>
              </a:rPr>
              <a:t>tác</a:t>
            </a:r>
            <a:r>
              <a:rPr lang="en-US" sz="2400" b="1" dirty="0">
                <a:solidFill>
                  <a:schemeClr val="accent1"/>
                </a:solidFill>
              </a:rPr>
              <a:t> </a:t>
            </a:r>
            <a:r>
              <a:rPr lang="en-US" sz="2400" b="1" dirty="0" err="1">
                <a:solidFill>
                  <a:schemeClr val="accent1"/>
                </a:solidFill>
              </a:rPr>
              <a:t>dự</a:t>
            </a:r>
            <a:r>
              <a:rPr lang="en-US" sz="2400" b="1" dirty="0">
                <a:solidFill>
                  <a:schemeClr val="accent1"/>
                </a:solidFill>
              </a:rPr>
              <a:t> </a:t>
            </a:r>
            <a:r>
              <a:rPr lang="en-US" sz="2400" b="1" dirty="0" err="1">
                <a:solidFill>
                  <a:schemeClr val="accent1"/>
                </a:solidFill>
              </a:rPr>
              <a:t>báo</a:t>
            </a:r>
            <a:r>
              <a:rPr lang="en-US" sz="2400" b="1" dirty="0">
                <a:solidFill>
                  <a:schemeClr val="accent1"/>
                </a:solidFill>
              </a:rPr>
              <a:t> </a:t>
            </a:r>
            <a:r>
              <a:rPr lang="en-US" sz="2400" b="1" dirty="0" err="1">
                <a:solidFill>
                  <a:schemeClr val="accent1"/>
                </a:solidFill>
              </a:rPr>
              <a:t>về</a:t>
            </a:r>
            <a:r>
              <a:rPr lang="en-US" sz="2400" b="1" dirty="0">
                <a:solidFill>
                  <a:schemeClr val="accent1"/>
                </a:solidFill>
              </a:rPr>
              <a:t> </a:t>
            </a:r>
            <a:r>
              <a:rPr lang="en-US" sz="2400" b="1" dirty="0" err="1">
                <a:solidFill>
                  <a:schemeClr val="accent1"/>
                </a:solidFill>
              </a:rPr>
              <a:t>nhu</a:t>
            </a:r>
            <a:r>
              <a:rPr lang="en-US" sz="2400" b="1" dirty="0">
                <a:solidFill>
                  <a:schemeClr val="accent1"/>
                </a:solidFill>
              </a:rPr>
              <a:t> </a:t>
            </a:r>
            <a:r>
              <a:rPr lang="en-US" sz="2400" b="1" dirty="0" err="1">
                <a:solidFill>
                  <a:schemeClr val="accent1"/>
                </a:solidFill>
              </a:rPr>
              <a:t>cầu</a:t>
            </a:r>
            <a:r>
              <a:rPr lang="en-US" sz="2400" b="1" dirty="0">
                <a:solidFill>
                  <a:schemeClr val="accent1"/>
                </a:solidFill>
              </a:rPr>
              <a:t> </a:t>
            </a:r>
            <a:r>
              <a:rPr lang="en-US" sz="2400" b="1" dirty="0" err="1">
                <a:solidFill>
                  <a:schemeClr val="accent1"/>
                </a:solidFill>
              </a:rPr>
              <a:t>lao</a:t>
            </a:r>
            <a:r>
              <a:rPr lang="en-US" sz="2400" b="1" dirty="0">
                <a:solidFill>
                  <a:schemeClr val="accent1"/>
                </a:solidFill>
              </a:rPr>
              <a:t> </a:t>
            </a:r>
            <a:r>
              <a:rPr lang="en-US" sz="2400" b="1" dirty="0" err="1">
                <a:solidFill>
                  <a:schemeClr val="accent1"/>
                </a:solidFill>
              </a:rPr>
              <a:t>động</a:t>
            </a:r>
            <a:r>
              <a:rPr lang="en-US" sz="2400" b="1" dirty="0">
                <a:solidFill>
                  <a:schemeClr val="accent1"/>
                </a:solidFill>
              </a:rPr>
              <a:t> </a:t>
            </a:r>
            <a:r>
              <a:rPr lang="en-US" sz="2400" b="1" dirty="0" err="1">
                <a:solidFill>
                  <a:schemeClr val="accent1"/>
                </a:solidFill>
              </a:rPr>
              <a:t>là</a:t>
            </a:r>
            <a:r>
              <a:rPr lang="en-US" sz="2400" b="1" dirty="0">
                <a:solidFill>
                  <a:schemeClr val="accent1"/>
                </a:solidFill>
              </a:rPr>
              <a:t> </a:t>
            </a:r>
            <a:r>
              <a:rPr lang="en-US" sz="2400" b="1" dirty="0" err="1">
                <a:solidFill>
                  <a:schemeClr val="accent1"/>
                </a:solidFill>
              </a:rPr>
              <a:t>rất</a:t>
            </a:r>
            <a:r>
              <a:rPr lang="en-US" sz="2400" b="1" dirty="0">
                <a:solidFill>
                  <a:schemeClr val="accent1"/>
                </a:solidFill>
              </a:rPr>
              <a:t> </a:t>
            </a:r>
            <a:r>
              <a:rPr lang="en-US" sz="2400" b="1" dirty="0" err="1">
                <a:solidFill>
                  <a:schemeClr val="accent1"/>
                </a:solidFill>
              </a:rPr>
              <a:t>quan</a:t>
            </a:r>
            <a:r>
              <a:rPr lang="en-US" sz="2400" b="1" dirty="0">
                <a:solidFill>
                  <a:schemeClr val="accent1"/>
                </a:solidFill>
              </a:rPr>
              <a:t> </a:t>
            </a:r>
            <a:r>
              <a:rPr lang="en-US" sz="2400" b="1" dirty="0" err="1">
                <a:solidFill>
                  <a:schemeClr val="accent1"/>
                </a:solidFill>
              </a:rPr>
              <a:t>trọng</a:t>
            </a:r>
            <a:r>
              <a:rPr lang="en-US" sz="2400" b="1" dirty="0">
                <a:solidFill>
                  <a:schemeClr val="bg1"/>
                </a:solidFill>
              </a:rPr>
              <a:t>.</a:t>
            </a:r>
          </a:p>
          <a:p>
            <a:pPr marL="91440" indent="-285750" algn="just">
              <a:lnSpc>
                <a:spcPct val="150000"/>
              </a:lnSpc>
              <a:spcBef>
                <a:spcPts val="600"/>
              </a:spcBef>
              <a:buFont typeface="Wingdings" panose="05000000000000000000" pitchFamily="2" charset="2"/>
              <a:buChar char="Ø"/>
            </a:pPr>
            <a:r>
              <a:rPr lang="en-US" sz="2400" b="1" dirty="0" err="1">
                <a:solidFill>
                  <a:schemeClr val="bg1"/>
                </a:solidFill>
              </a:rPr>
              <a:t>Các</a:t>
            </a:r>
            <a:r>
              <a:rPr lang="en-US" sz="2400" b="1" dirty="0">
                <a:solidFill>
                  <a:schemeClr val="bg1"/>
                </a:solidFill>
              </a:rPr>
              <a:t> </a:t>
            </a:r>
            <a:r>
              <a:rPr lang="en-US" sz="2400" b="1" dirty="0" err="1">
                <a:solidFill>
                  <a:schemeClr val="bg1"/>
                </a:solidFill>
              </a:rPr>
              <a:t>nội</a:t>
            </a:r>
            <a:r>
              <a:rPr lang="en-US" sz="2400" b="1" dirty="0">
                <a:solidFill>
                  <a:schemeClr val="bg1"/>
                </a:solidFill>
              </a:rPr>
              <a:t> dung </a:t>
            </a:r>
            <a:r>
              <a:rPr lang="en-US" sz="2400" b="1" dirty="0" err="1">
                <a:solidFill>
                  <a:schemeClr val="bg1"/>
                </a:solidFill>
              </a:rPr>
              <a:t>tiếp</a:t>
            </a:r>
            <a:r>
              <a:rPr lang="en-US" sz="2400" b="1" dirty="0">
                <a:solidFill>
                  <a:schemeClr val="bg1"/>
                </a:solidFill>
              </a:rPr>
              <a:t> </a:t>
            </a:r>
            <a:r>
              <a:rPr lang="en-US" sz="2400" b="1" dirty="0" err="1">
                <a:solidFill>
                  <a:schemeClr val="bg1"/>
                </a:solidFill>
              </a:rPr>
              <a:t>thu</a:t>
            </a:r>
            <a:r>
              <a:rPr lang="en-US" sz="2400" b="1" dirty="0">
                <a:solidFill>
                  <a:schemeClr val="bg1"/>
                </a:solidFill>
              </a:rPr>
              <a:t> </a:t>
            </a:r>
            <a:r>
              <a:rPr lang="en-US" sz="2400" b="1" dirty="0" err="1">
                <a:solidFill>
                  <a:schemeClr val="bg1"/>
                </a:solidFill>
              </a:rPr>
              <a:t>từ</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nền</a:t>
            </a:r>
            <a:r>
              <a:rPr lang="en-US" sz="2400" b="1" dirty="0">
                <a:solidFill>
                  <a:schemeClr val="bg1"/>
                </a:solidFill>
              </a:rPr>
              <a:t> </a:t>
            </a:r>
            <a:r>
              <a:rPr lang="en-US" sz="2400" b="1" dirty="0" err="1">
                <a:solidFill>
                  <a:schemeClr val="bg1"/>
                </a:solidFill>
              </a:rPr>
              <a:t>giáo</a:t>
            </a:r>
            <a:r>
              <a:rPr lang="en-US" sz="2400" b="1" dirty="0">
                <a:solidFill>
                  <a:schemeClr val="bg1"/>
                </a:solidFill>
              </a:rPr>
              <a:t> </a:t>
            </a:r>
            <a:r>
              <a:rPr lang="en-US" sz="2400" b="1" dirty="0" err="1">
                <a:solidFill>
                  <a:schemeClr val="bg1"/>
                </a:solidFill>
              </a:rPr>
              <a:t>dục</a:t>
            </a:r>
            <a:r>
              <a:rPr lang="en-US" sz="2400" b="1" dirty="0">
                <a:solidFill>
                  <a:schemeClr val="bg1"/>
                </a:solidFill>
              </a:rPr>
              <a:t> </a:t>
            </a:r>
            <a:r>
              <a:rPr lang="en-US" sz="2400" b="1" dirty="0" err="1">
                <a:solidFill>
                  <a:schemeClr val="bg1"/>
                </a:solidFill>
              </a:rPr>
              <a:t>phát</a:t>
            </a:r>
            <a:r>
              <a:rPr lang="en-US" sz="2400" b="1" dirty="0">
                <a:solidFill>
                  <a:schemeClr val="bg1"/>
                </a:solidFill>
              </a:rPr>
              <a:t> </a:t>
            </a:r>
            <a:r>
              <a:rPr lang="en-US" sz="2400" b="1" dirty="0" err="1">
                <a:solidFill>
                  <a:schemeClr val="bg1"/>
                </a:solidFill>
              </a:rPr>
              <a:t>triển</a:t>
            </a:r>
            <a:r>
              <a:rPr lang="en-US" sz="2400" b="1" dirty="0">
                <a:solidFill>
                  <a:schemeClr val="bg1"/>
                </a:solidFill>
              </a:rPr>
              <a:t> </a:t>
            </a:r>
            <a:r>
              <a:rPr lang="en-US" sz="2400" b="1" dirty="0" err="1">
                <a:solidFill>
                  <a:schemeClr val="bg1"/>
                </a:solidFill>
              </a:rPr>
              <a:t>cần</a:t>
            </a:r>
            <a:r>
              <a:rPr lang="en-US" sz="2400" b="1" dirty="0">
                <a:solidFill>
                  <a:schemeClr val="bg1"/>
                </a:solidFill>
              </a:rPr>
              <a:t> </a:t>
            </a:r>
            <a:r>
              <a:rPr lang="en-US" sz="2400" b="1" dirty="0" err="1">
                <a:solidFill>
                  <a:schemeClr val="bg1"/>
                </a:solidFill>
              </a:rPr>
              <a:t>phải</a:t>
            </a:r>
            <a:r>
              <a:rPr lang="en-US" sz="2400" b="1" dirty="0">
                <a:solidFill>
                  <a:schemeClr val="bg1"/>
                </a:solidFill>
              </a:rPr>
              <a:t> </a:t>
            </a:r>
            <a:r>
              <a:rPr lang="en-US" sz="2400" b="1" dirty="0" err="1">
                <a:solidFill>
                  <a:schemeClr val="bg1"/>
                </a:solidFill>
              </a:rPr>
              <a:t>được</a:t>
            </a:r>
            <a:r>
              <a:rPr lang="en-US" sz="2400" b="1" dirty="0">
                <a:solidFill>
                  <a:schemeClr val="bg1"/>
                </a:solidFill>
              </a:rPr>
              <a:t> </a:t>
            </a:r>
            <a:r>
              <a:rPr lang="en-US" sz="2400" b="1" dirty="0" err="1">
                <a:solidFill>
                  <a:schemeClr val="bg1"/>
                </a:solidFill>
              </a:rPr>
              <a:t>chọn</a:t>
            </a:r>
            <a:r>
              <a:rPr lang="en-US" sz="2400" b="1" dirty="0">
                <a:solidFill>
                  <a:schemeClr val="bg1"/>
                </a:solidFill>
              </a:rPr>
              <a:t> </a:t>
            </a:r>
            <a:r>
              <a:rPr lang="en-US" sz="2400" b="1" dirty="0" err="1">
                <a:solidFill>
                  <a:schemeClr val="bg1"/>
                </a:solidFill>
              </a:rPr>
              <a:t>lọc</a:t>
            </a:r>
            <a:r>
              <a:rPr lang="en-US" sz="2400" b="1" dirty="0">
                <a:solidFill>
                  <a:schemeClr val="bg1"/>
                </a:solidFill>
              </a:rPr>
              <a:t>, </a:t>
            </a:r>
            <a:r>
              <a:rPr lang="en-US" sz="2400" b="1" dirty="0" err="1">
                <a:solidFill>
                  <a:schemeClr val="bg1"/>
                </a:solidFill>
              </a:rPr>
              <a:t>điều</a:t>
            </a:r>
            <a:r>
              <a:rPr lang="en-US" sz="2400" b="1" dirty="0">
                <a:solidFill>
                  <a:schemeClr val="bg1"/>
                </a:solidFill>
              </a:rPr>
              <a:t> </a:t>
            </a:r>
            <a:r>
              <a:rPr lang="en-US" sz="2400" b="1" dirty="0" err="1">
                <a:solidFill>
                  <a:schemeClr val="bg1"/>
                </a:solidFill>
              </a:rPr>
              <a:t>chỉnh</a:t>
            </a:r>
            <a:r>
              <a:rPr lang="en-US" sz="2400" b="1" dirty="0">
                <a:solidFill>
                  <a:schemeClr val="bg1"/>
                </a:solidFill>
              </a:rPr>
              <a:t> </a:t>
            </a:r>
            <a:r>
              <a:rPr lang="en-US" sz="2400" b="1" dirty="0" err="1">
                <a:solidFill>
                  <a:schemeClr val="bg1"/>
                </a:solidFill>
              </a:rPr>
              <a:t>để</a:t>
            </a:r>
            <a:r>
              <a:rPr lang="en-US" sz="2400" b="1" dirty="0">
                <a:solidFill>
                  <a:schemeClr val="bg1"/>
                </a:solidFill>
              </a:rPr>
              <a:t> </a:t>
            </a:r>
            <a:r>
              <a:rPr lang="en-US" sz="2400" b="1" dirty="0" err="1">
                <a:solidFill>
                  <a:schemeClr val="bg1"/>
                </a:solidFill>
              </a:rPr>
              <a:t>phù</a:t>
            </a:r>
            <a:r>
              <a:rPr lang="en-US" sz="2400" b="1" dirty="0">
                <a:solidFill>
                  <a:schemeClr val="bg1"/>
                </a:solidFill>
              </a:rPr>
              <a:t> </a:t>
            </a:r>
            <a:r>
              <a:rPr lang="en-US" sz="2400" b="1" dirty="0" err="1">
                <a:solidFill>
                  <a:schemeClr val="bg1"/>
                </a:solidFill>
              </a:rPr>
              <a:t>hợp</a:t>
            </a:r>
            <a:r>
              <a:rPr lang="en-US" sz="2400" b="1" dirty="0">
                <a:solidFill>
                  <a:schemeClr val="bg1"/>
                </a:solidFill>
              </a:rPr>
              <a:t> </a:t>
            </a:r>
            <a:r>
              <a:rPr lang="en-US" sz="2400" b="1" dirty="0" err="1">
                <a:solidFill>
                  <a:schemeClr val="bg1"/>
                </a:solidFill>
              </a:rPr>
              <a:t>điều</a:t>
            </a:r>
            <a:r>
              <a:rPr lang="en-US" sz="2400" b="1" dirty="0">
                <a:solidFill>
                  <a:schemeClr val="bg1"/>
                </a:solidFill>
              </a:rPr>
              <a:t> </a:t>
            </a:r>
            <a:r>
              <a:rPr lang="en-US" sz="2400" b="1" dirty="0" err="1">
                <a:solidFill>
                  <a:schemeClr val="bg1"/>
                </a:solidFill>
              </a:rPr>
              <a:t>kiện</a:t>
            </a:r>
            <a:r>
              <a:rPr lang="en-US" sz="2400" b="1" dirty="0">
                <a:solidFill>
                  <a:schemeClr val="bg1"/>
                </a:solidFill>
              </a:rPr>
              <a:t> </a:t>
            </a:r>
            <a:r>
              <a:rPr lang="en-US" sz="2400" b="1" dirty="0" err="1">
                <a:solidFill>
                  <a:schemeClr val="bg1"/>
                </a:solidFill>
              </a:rPr>
              <a:t>Việt</a:t>
            </a:r>
            <a:r>
              <a:rPr lang="en-US" sz="2400" b="1" dirty="0">
                <a:solidFill>
                  <a:schemeClr val="bg1"/>
                </a:solidFill>
              </a:rPr>
              <a:t> Nam</a:t>
            </a:r>
          </a:p>
          <a:p>
            <a:pPr marL="91440" indent="-285750" algn="just">
              <a:lnSpc>
                <a:spcPct val="150000"/>
              </a:lnSpc>
              <a:spcBef>
                <a:spcPts val="600"/>
              </a:spcBef>
              <a:buFont typeface="Wingdings" panose="05000000000000000000" pitchFamily="2" charset="2"/>
              <a:buChar char="Ø"/>
            </a:pPr>
            <a:r>
              <a:rPr lang="en-US" sz="2400" b="1" dirty="0" err="1">
                <a:solidFill>
                  <a:schemeClr val="accent1"/>
                </a:solidFill>
              </a:rPr>
              <a:t>Sự</a:t>
            </a:r>
            <a:r>
              <a:rPr lang="en-US" sz="2400" b="1" dirty="0">
                <a:solidFill>
                  <a:schemeClr val="accent1"/>
                </a:solidFill>
              </a:rPr>
              <a:t> </a:t>
            </a:r>
            <a:r>
              <a:rPr lang="en-US" sz="2400" b="1" dirty="0" err="1">
                <a:solidFill>
                  <a:schemeClr val="accent1"/>
                </a:solidFill>
              </a:rPr>
              <a:t>hợp</a:t>
            </a:r>
            <a:r>
              <a:rPr lang="en-US" sz="2400" b="1" dirty="0">
                <a:solidFill>
                  <a:schemeClr val="accent1"/>
                </a:solidFill>
              </a:rPr>
              <a:t> </a:t>
            </a:r>
            <a:r>
              <a:rPr lang="en-US" sz="2400" b="1" dirty="0" err="1">
                <a:solidFill>
                  <a:schemeClr val="accent1"/>
                </a:solidFill>
              </a:rPr>
              <a:t>tác</a:t>
            </a:r>
            <a:r>
              <a:rPr lang="en-US" sz="2400" b="1" dirty="0">
                <a:solidFill>
                  <a:schemeClr val="accent1"/>
                </a:solidFill>
              </a:rPr>
              <a:t> </a:t>
            </a:r>
            <a:r>
              <a:rPr lang="en-US" sz="2400" b="1" dirty="0" err="1">
                <a:solidFill>
                  <a:schemeClr val="accent1"/>
                </a:solidFill>
              </a:rPr>
              <a:t>theo</a:t>
            </a:r>
            <a:r>
              <a:rPr lang="en-US" sz="2400" b="1" dirty="0">
                <a:solidFill>
                  <a:schemeClr val="accent1"/>
                </a:solidFill>
              </a:rPr>
              <a:t> </a:t>
            </a:r>
            <a:r>
              <a:rPr lang="en-US" sz="2400" b="1" dirty="0" err="1">
                <a:solidFill>
                  <a:schemeClr val="accent1"/>
                </a:solidFill>
              </a:rPr>
              <a:t>mô</a:t>
            </a:r>
            <a:r>
              <a:rPr lang="en-US" sz="2400" b="1" dirty="0">
                <a:solidFill>
                  <a:schemeClr val="accent1"/>
                </a:solidFill>
              </a:rPr>
              <a:t> </a:t>
            </a:r>
            <a:r>
              <a:rPr lang="en-US" sz="2400" b="1" dirty="0" err="1">
                <a:solidFill>
                  <a:schemeClr val="accent1"/>
                </a:solidFill>
              </a:rPr>
              <a:t>hình</a:t>
            </a:r>
            <a:r>
              <a:rPr lang="en-US" sz="2400" b="1" dirty="0">
                <a:solidFill>
                  <a:schemeClr val="accent1"/>
                </a:solidFill>
              </a:rPr>
              <a:t> </a:t>
            </a:r>
            <a:r>
              <a:rPr lang="en-US" sz="2400" b="1" dirty="0" err="1">
                <a:solidFill>
                  <a:schemeClr val="accent1"/>
                </a:solidFill>
              </a:rPr>
              <a:t>mạng</a:t>
            </a:r>
            <a:r>
              <a:rPr lang="en-US" sz="2400" b="1" dirty="0">
                <a:solidFill>
                  <a:schemeClr val="accent1"/>
                </a:solidFill>
              </a:rPr>
              <a:t> </a:t>
            </a:r>
            <a:r>
              <a:rPr lang="en-US" sz="2400" b="1" dirty="0" err="1">
                <a:solidFill>
                  <a:schemeClr val="accent1"/>
                </a:solidFill>
              </a:rPr>
              <a:t>lưới</a:t>
            </a:r>
            <a:r>
              <a:rPr lang="en-US" sz="2400" b="1" dirty="0">
                <a:solidFill>
                  <a:schemeClr val="accent1"/>
                </a:solidFill>
              </a:rPr>
              <a:t> </a:t>
            </a:r>
            <a:r>
              <a:rPr lang="en-US" sz="2400" b="1" dirty="0" err="1">
                <a:solidFill>
                  <a:schemeClr val="accent1"/>
                </a:solidFill>
              </a:rPr>
              <a:t>giữa</a:t>
            </a:r>
            <a:r>
              <a:rPr lang="en-US" sz="2400" b="1" dirty="0">
                <a:solidFill>
                  <a:schemeClr val="accent1"/>
                </a:solidFill>
              </a:rPr>
              <a:t> </a:t>
            </a:r>
            <a:r>
              <a:rPr lang="en-US" sz="2400" b="1" dirty="0" err="1">
                <a:solidFill>
                  <a:schemeClr val="accent1"/>
                </a:solidFill>
              </a:rPr>
              <a:t>các</a:t>
            </a:r>
            <a:r>
              <a:rPr lang="en-US" sz="2400" b="1" dirty="0">
                <a:solidFill>
                  <a:schemeClr val="accent1"/>
                </a:solidFill>
              </a:rPr>
              <a:t> </a:t>
            </a:r>
            <a:r>
              <a:rPr lang="en-US" sz="2400" b="1" dirty="0" err="1">
                <a:solidFill>
                  <a:schemeClr val="accent1"/>
                </a:solidFill>
              </a:rPr>
              <a:t>trường</a:t>
            </a:r>
            <a:r>
              <a:rPr lang="en-US" sz="2400" b="1" dirty="0">
                <a:solidFill>
                  <a:schemeClr val="accent1"/>
                </a:solidFill>
              </a:rPr>
              <a:t> ĐH </a:t>
            </a:r>
            <a:r>
              <a:rPr lang="en-US" sz="2400" b="1" dirty="0" err="1">
                <a:solidFill>
                  <a:schemeClr val="accent1"/>
                </a:solidFill>
              </a:rPr>
              <a:t>có</a:t>
            </a:r>
            <a:r>
              <a:rPr lang="en-US" sz="2400" b="1" dirty="0">
                <a:solidFill>
                  <a:schemeClr val="accent1"/>
                </a:solidFill>
              </a:rPr>
              <a:t> </a:t>
            </a:r>
            <a:r>
              <a:rPr lang="en-US" sz="2400" b="1" dirty="0" err="1">
                <a:solidFill>
                  <a:schemeClr val="accent1"/>
                </a:solidFill>
              </a:rPr>
              <a:t>lĩnh</a:t>
            </a:r>
            <a:r>
              <a:rPr lang="en-US" sz="2400" b="1" dirty="0">
                <a:solidFill>
                  <a:schemeClr val="accent1"/>
                </a:solidFill>
              </a:rPr>
              <a:t> </a:t>
            </a:r>
            <a:r>
              <a:rPr lang="en-US" sz="2400" b="1" dirty="0" err="1">
                <a:solidFill>
                  <a:schemeClr val="accent1"/>
                </a:solidFill>
              </a:rPr>
              <a:t>vực</a:t>
            </a:r>
            <a:r>
              <a:rPr lang="en-US" sz="2400" b="1" dirty="0">
                <a:solidFill>
                  <a:schemeClr val="accent1"/>
                </a:solidFill>
              </a:rPr>
              <a:t> </a:t>
            </a:r>
            <a:r>
              <a:rPr lang="en-US" sz="2400" b="1" dirty="0" err="1">
                <a:solidFill>
                  <a:schemeClr val="accent1"/>
                </a:solidFill>
              </a:rPr>
              <a:t>đào</a:t>
            </a:r>
            <a:r>
              <a:rPr lang="en-US" sz="2400" b="1" dirty="0">
                <a:solidFill>
                  <a:schemeClr val="accent1"/>
                </a:solidFill>
              </a:rPr>
              <a:t> </a:t>
            </a:r>
            <a:r>
              <a:rPr lang="en-US" sz="2400" b="1" dirty="0" err="1">
                <a:solidFill>
                  <a:schemeClr val="accent1"/>
                </a:solidFill>
              </a:rPr>
              <a:t>tạo</a:t>
            </a:r>
            <a:r>
              <a:rPr lang="en-US" sz="2400" b="1" dirty="0">
                <a:solidFill>
                  <a:schemeClr val="accent1"/>
                </a:solidFill>
              </a:rPr>
              <a:t> </a:t>
            </a:r>
            <a:r>
              <a:rPr lang="en-US" sz="2400" b="1" dirty="0" err="1">
                <a:solidFill>
                  <a:schemeClr val="accent1"/>
                </a:solidFill>
              </a:rPr>
              <a:t>khác</a:t>
            </a:r>
            <a:r>
              <a:rPr lang="en-US" sz="2400" b="1" dirty="0">
                <a:solidFill>
                  <a:schemeClr val="accent1"/>
                </a:solidFill>
              </a:rPr>
              <a:t> </a:t>
            </a:r>
            <a:r>
              <a:rPr lang="en-US" sz="2400" b="1" dirty="0" err="1">
                <a:solidFill>
                  <a:schemeClr val="accent1"/>
                </a:solidFill>
              </a:rPr>
              <a:t>nhau</a:t>
            </a:r>
            <a:r>
              <a:rPr lang="en-US" sz="2400" b="1" dirty="0">
                <a:solidFill>
                  <a:schemeClr val="accent1"/>
                </a:solidFill>
              </a:rPr>
              <a:t> </a:t>
            </a:r>
            <a:r>
              <a:rPr lang="en-US" sz="2400" b="1" dirty="0" err="1">
                <a:solidFill>
                  <a:schemeClr val="accent1"/>
                </a:solidFill>
              </a:rPr>
              <a:t>là</a:t>
            </a:r>
            <a:r>
              <a:rPr lang="en-US" sz="2400" b="1" dirty="0">
                <a:solidFill>
                  <a:schemeClr val="accent1"/>
                </a:solidFill>
              </a:rPr>
              <a:t> </a:t>
            </a:r>
            <a:r>
              <a:rPr lang="en-US" sz="2400" b="1" dirty="0" err="1">
                <a:solidFill>
                  <a:schemeClr val="accent1"/>
                </a:solidFill>
              </a:rPr>
              <a:t>rất</a:t>
            </a:r>
            <a:r>
              <a:rPr lang="en-US" sz="2400" b="1" dirty="0">
                <a:solidFill>
                  <a:schemeClr val="accent1"/>
                </a:solidFill>
              </a:rPr>
              <a:t> </a:t>
            </a:r>
            <a:r>
              <a:rPr lang="en-US" sz="2400" b="1" dirty="0" err="1">
                <a:solidFill>
                  <a:schemeClr val="accent1"/>
                </a:solidFill>
              </a:rPr>
              <a:t>quan</a:t>
            </a:r>
            <a:r>
              <a:rPr lang="en-US" sz="2400" b="1" dirty="0">
                <a:solidFill>
                  <a:schemeClr val="accent1"/>
                </a:solidFill>
              </a:rPr>
              <a:t> </a:t>
            </a:r>
            <a:r>
              <a:rPr lang="en-US" sz="2400" b="1" dirty="0" err="1">
                <a:solidFill>
                  <a:schemeClr val="accent1"/>
                </a:solidFill>
              </a:rPr>
              <a:t>trọng</a:t>
            </a:r>
            <a:r>
              <a:rPr lang="en-US" sz="2400" b="1" dirty="0">
                <a:solidFill>
                  <a:schemeClr val="accent1"/>
                </a:solidFill>
              </a:rPr>
              <a:t>.</a:t>
            </a:r>
          </a:p>
        </p:txBody>
      </p:sp>
    </p:spTree>
    <p:extLst>
      <p:ext uri="{BB962C8B-B14F-4D97-AF65-F5344CB8AC3E}">
        <p14:creationId xmlns:p14="http://schemas.microsoft.com/office/powerpoint/2010/main" val="770094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47A2FF-EDB7-437E-AE36-F0D18AD7BAF8}"/>
              </a:ext>
            </a:extLst>
          </p:cNvPr>
          <p:cNvSpPr>
            <a:spLocks noGrp="1"/>
          </p:cNvSpPr>
          <p:nvPr>
            <p:ph type="title"/>
          </p:nvPr>
        </p:nvSpPr>
        <p:spPr>
          <a:xfrm>
            <a:off x="220836" y="0"/>
            <a:ext cx="7231350" cy="341978"/>
          </a:xfrm>
        </p:spPr>
        <p:txBody>
          <a:bodyPr/>
          <a:lstStyle/>
          <a:p>
            <a:r>
              <a:rPr lang="en-US" sz="3200" dirty="0">
                <a:solidFill>
                  <a:schemeClr val="accent1"/>
                </a:solidFill>
              </a:rPr>
              <a:t>V. KẾT LUẬN/KIẾN NGHỊ</a:t>
            </a:r>
          </a:p>
        </p:txBody>
      </p:sp>
      <p:sp>
        <p:nvSpPr>
          <p:cNvPr id="2" name="TextBox 1">
            <a:extLst>
              <a:ext uri="{FF2B5EF4-FFF2-40B4-BE49-F238E27FC236}">
                <a16:creationId xmlns:a16="http://schemas.microsoft.com/office/drawing/2014/main" id="{63F35C7F-5D86-65E8-6465-1735C4D44F1C}"/>
              </a:ext>
            </a:extLst>
          </p:cNvPr>
          <p:cNvSpPr txBox="1"/>
          <p:nvPr/>
        </p:nvSpPr>
        <p:spPr>
          <a:xfrm>
            <a:off x="220836" y="787980"/>
            <a:ext cx="11589706" cy="5413533"/>
          </a:xfrm>
          <a:prstGeom prst="rect">
            <a:avLst/>
          </a:prstGeom>
          <a:noFill/>
        </p:spPr>
        <p:txBody>
          <a:bodyPr wrap="square">
            <a:spAutoFit/>
          </a:bodyPr>
          <a:lstStyle/>
          <a:p>
            <a:pPr marL="91440" indent="-342900" algn="just">
              <a:lnSpc>
                <a:spcPct val="150000"/>
              </a:lnSpc>
              <a:spcBef>
                <a:spcPts val="600"/>
              </a:spcBef>
              <a:buFont typeface="Wingdings" panose="05000000000000000000" pitchFamily="2" charset="2"/>
              <a:buChar char="Ø"/>
            </a:pPr>
            <a:r>
              <a:rPr lang="en-US" sz="2800" b="1" dirty="0" err="1">
                <a:solidFill>
                  <a:schemeClr val="accent1"/>
                </a:solidFill>
              </a:rPr>
              <a:t>Sự</a:t>
            </a:r>
            <a:r>
              <a:rPr lang="en-US" sz="2800" b="1" dirty="0">
                <a:solidFill>
                  <a:schemeClr val="accent1"/>
                </a:solidFill>
              </a:rPr>
              <a:t> </a:t>
            </a:r>
            <a:r>
              <a:rPr lang="en-US" sz="2800" b="1" dirty="0" err="1">
                <a:solidFill>
                  <a:schemeClr val="accent1"/>
                </a:solidFill>
              </a:rPr>
              <a:t>năng</a:t>
            </a:r>
            <a:r>
              <a:rPr lang="en-US" sz="2800" b="1" dirty="0">
                <a:solidFill>
                  <a:schemeClr val="accent1"/>
                </a:solidFill>
              </a:rPr>
              <a:t> </a:t>
            </a:r>
            <a:r>
              <a:rPr lang="en-US" sz="2800" b="1" dirty="0" err="1">
                <a:solidFill>
                  <a:schemeClr val="accent1"/>
                </a:solidFill>
              </a:rPr>
              <a:t>động</a:t>
            </a:r>
            <a:r>
              <a:rPr lang="en-US" sz="2800" b="1" dirty="0">
                <a:solidFill>
                  <a:schemeClr val="accent1"/>
                </a:solidFill>
              </a:rPr>
              <a:t>, </a:t>
            </a:r>
            <a:r>
              <a:rPr lang="en-US" sz="2800" b="1" dirty="0" err="1">
                <a:solidFill>
                  <a:schemeClr val="accent1"/>
                </a:solidFill>
              </a:rPr>
              <a:t>tự</a:t>
            </a:r>
            <a:r>
              <a:rPr lang="en-US" sz="2800" b="1" dirty="0">
                <a:solidFill>
                  <a:schemeClr val="accent1"/>
                </a:solidFill>
              </a:rPr>
              <a:t> </a:t>
            </a:r>
            <a:r>
              <a:rPr lang="en-US" sz="2800" b="1" dirty="0" err="1">
                <a:solidFill>
                  <a:schemeClr val="accent1"/>
                </a:solidFill>
              </a:rPr>
              <a:t>chủ</a:t>
            </a:r>
            <a:r>
              <a:rPr lang="en-US" sz="2800" b="1" dirty="0">
                <a:solidFill>
                  <a:schemeClr val="accent1"/>
                </a:solidFill>
              </a:rPr>
              <a:t> </a:t>
            </a:r>
            <a:r>
              <a:rPr lang="en-US" sz="2800" b="1" dirty="0" err="1">
                <a:solidFill>
                  <a:schemeClr val="accent1"/>
                </a:solidFill>
              </a:rPr>
              <a:t>và</a:t>
            </a:r>
            <a:r>
              <a:rPr lang="en-US" sz="2800" b="1" dirty="0">
                <a:solidFill>
                  <a:schemeClr val="accent1"/>
                </a:solidFill>
              </a:rPr>
              <a:t> </a:t>
            </a:r>
            <a:r>
              <a:rPr lang="en-US" sz="2800" b="1" dirty="0" err="1">
                <a:solidFill>
                  <a:schemeClr val="accent1"/>
                </a:solidFill>
              </a:rPr>
              <a:t>sáng</a:t>
            </a:r>
            <a:r>
              <a:rPr lang="en-US" sz="2800" b="1" dirty="0">
                <a:solidFill>
                  <a:schemeClr val="accent1"/>
                </a:solidFill>
              </a:rPr>
              <a:t> </a:t>
            </a:r>
            <a:r>
              <a:rPr lang="en-US" sz="2800" b="1" dirty="0" err="1">
                <a:solidFill>
                  <a:schemeClr val="accent1"/>
                </a:solidFill>
              </a:rPr>
              <a:t>tạo</a:t>
            </a:r>
            <a:r>
              <a:rPr lang="en-US" sz="2800" b="1" dirty="0">
                <a:solidFill>
                  <a:schemeClr val="accent1"/>
                </a:solidFill>
              </a:rPr>
              <a:t> </a:t>
            </a:r>
            <a:r>
              <a:rPr lang="en-US" sz="2800" b="1" dirty="0" err="1">
                <a:solidFill>
                  <a:schemeClr val="accent1"/>
                </a:solidFill>
              </a:rPr>
              <a:t>của</a:t>
            </a:r>
            <a:r>
              <a:rPr lang="en-US" sz="2800" b="1" dirty="0">
                <a:solidFill>
                  <a:schemeClr val="accent1"/>
                </a:solidFill>
              </a:rPr>
              <a:t> </a:t>
            </a:r>
            <a:r>
              <a:rPr lang="en-US" sz="2800" b="1" dirty="0" err="1">
                <a:solidFill>
                  <a:schemeClr val="accent1"/>
                </a:solidFill>
              </a:rPr>
              <a:t>cơ</a:t>
            </a:r>
            <a:r>
              <a:rPr lang="en-US" sz="2800" b="1" dirty="0">
                <a:solidFill>
                  <a:schemeClr val="accent1"/>
                </a:solidFill>
              </a:rPr>
              <a:t> </a:t>
            </a:r>
            <a:r>
              <a:rPr lang="en-US" sz="2800" b="1" dirty="0" err="1">
                <a:solidFill>
                  <a:schemeClr val="accent1"/>
                </a:solidFill>
              </a:rPr>
              <a:t>sở</a:t>
            </a:r>
            <a:r>
              <a:rPr lang="en-US" sz="2800" b="1" dirty="0">
                <a:solidFill>
                  <a:schemeClr val="accent1"/>
                </a:solidFill>
              </a:rPr>
              <a:t> </a:t>
            </a:r>
            <a:r>
              <a:rPr lang="en-US" sz="2800" b="1" dirty="0" err="1">
                <a:solidFill>
                  <a:schemeClr val="accent1"/>
                </a:solidFill>
              </a:rPr>
              <a:t>giáo</a:t>
            </a:r>
            <a:r>
              <a:rPr lang="en-US" sz="2800" b="1" dirty="0">
                <a:solidFill>
                  <a:schemeClr val="accent1"/>
                </a:solidFill>
              </a:rPr>
              <a:t> </a:t>
            </a:r>
            <a:r>
              <a:rPr lang="en-US" sz="2800" b="1" dirty="0" err="1">
                <a:solidFill>
                  <a:schemeClr val="accent1"/>
                </a:solidFill>
              </a:rPr>
              <a:t>dục</a:t>
            </a:r>
            <a:r>
              <a:rPr lang="en-US" sz="2800" b="1" dirty="0">
                <a:solidFill>
                  <a:schemeClr val="accent1"/>
                </a:solidFill>
              </a:rPr>
              <a:t> </a:t>
            </a:r>
            <a:r>
              <a:rPr lang="en-US" sz="2800" b="1" dirty="0" err="1">
                <a:solidFill>
                  <a:schemeClr val="accent1"/>
                </a:solidFill>
              </a:rPr>
              <a:t>đại</a:t>
            </a:r>
            <a:r>
              <a:rPr lang="en-US" sz="2800" b="1" dirty="0">
                <a:solidFill>
                  <a:schemeClr val="accent1"/>
                </a:solidFill>
              </a:rPr>
              <a:t> </a:t>
            </a:r>
            <a:r>
              <a:rPr lang="en-US" sz="2800" b="1" dirty="0" err="1">
                <a:solidFill>
                  <a:schemeClr val="accent1"/>
                </a:solidFill>
              </a:rPr>
              <a:t>học</a:t>
            </a:r>
            <a:r>
              <a:rPr lang="en-US" sz="2800" b="1" dirty="0">
                <a:solidFill>
                  <a:schemeClr val="accent1"/>
                </a:solidFill>
              </a:rPr>
              <a:t> </a:t>
            </a:r>
            <a:r>
              <a:rPr lang="en-US" sz="2800" b="1" dirty="0" err="1">
                <a:solidFill>
                  <a:schemeClr val="accent1"/>
                </a:solidFill>
              </a:rPr>
              <a:t>đóng</a:t>
            </a:r>
            <a:r>
              <a:rPr lang="en-US" sz="2800" b="1" dirty="0">
                <a:solidFill>
                  <a:schemeClr val="accent1"/>
                </a:solidFill>
              </a:rPr>
              <a:t> </a:t>
            </a:r>
            <a:r>
              <a:rPr lang="en-US" sz="2800" b="1" dirty="0" err="1">
                <a:solidFill>
                  <a:schemeClr val="accent1"/>
                </a:solidFill>
              </a:rPr>
              <a:t>vai</a:t>
            </a:r>
            <a:r>
              <a:rPr lang="en-US" sz="2800" b="1" dirty="0">
                <a:solidFill>
                  <a:schemeClr val="accent1"/>
                </a:solidFill>
              </a:rPr>
              <a:t> </a:t>
            </a:r>
            <a:r>
              <a:rPr lang="en-US" sz="2800" b="1" dirty="0" err="1">
                <a:solidFill>
                  <a:schemeClr val="accent1"/>
                </a:solidFill>
              </a:rPr>
              <a:t>trò</a:t>
            </a:r>
            <a:r>
              <a:rPr lang="en-US" sz="2800" b="1" dirty="0">
                <a:solidFill>
                  <a:schemeClr val="accent1"/>
                </a:solidFill>
              </a:rPr>
              <a:t> </a:t>
            </a:r>
            <a:r>
              <a:rPr lang="en-US" sz="2800" b="1" dirty="0" err="1">
                <a:solidFill>
                  <a:schemeClr val="accent1"/>
                </a:solidFill>
              </a:rPr>
              <a:t>quyết</a:t>
            </a:r>
            <a:r>
              <a:rPr lang="en-US" sz="2800" b="1" dirty="0">
                <a:solidFill>
                  <a:schemeClr val="accent1"/>
                </a:solidFill>
              </a:rPr>
              <a:t> </a:t>
            </a:r>
            <a:r>
              <a:rPr lang="en-US" sz="2800" b="1" dirty="0" err="1">
                <a:solidFill>
                  <a:schemeClr val="accent1"/>
                </a:solidFill>
              </a:rPr>
              <a:t>định</a:t>
            </a:r>
            <a:r>
              <a:rPr lang="en-US" sz="2800" b="1" dirty="0">
                <a:solidFill>
                  <a:schemeClr val="accent1"/>
                </a:solidFill>
              </a:rPr>
              <a:t> </a:t>
            </a:r>
            <a:r>
              <a:rPr lang="en-US" sz="2800" b="1" dirty="0" err="1">
                <a:solidFill>
                  <a:schemeClr val="accent1"/>
                </a:solidFill>
              </a:rPr>
              <a:t>trong</a:t>
            </a:r>
            <a:r>
              <a:rPr lang="en-US" sz="2800" b="1" dirty="0">
                <a:solidFill>
                  <a:schemeClr val="accent1"/>
                </a:solidFill>
              </a:rPr>
              <a:t> </a:t>
            </a:r>
            <a:r>
              <a:rPr lang="en-US" sz="2800" b="1" dirty="0" err="1">
                <a:solidFill>
                  <a:schemeClr val="accent1"/>
                </a:solidFill>
              </a:rPr>
              <a:t>việc</a:t>
            </a:r>
            <a:r>
              <a:rPr lang="en-US" sz="2800" b="1" dirty="0">
                <a:solidFill>
                  <a:schemeClr val="accent1"/>
                </a:solidFill>
              </a:rPr>
              <a:t> </a:t>
            </a:r>
            <a:r>
              <a:rPr lang="en-US" sz="2800" b="1" dirty="0" err="1">
                <a:solidFill>
                  <a:schemeClr val="accent1"/>
                </a:solidFill>
              </a:rPr>
              <a:t>nâng</a:t>
            </a:r>
            <a:r>
              <a:rPr lang="en-US" sz="2800" b="1" dirty="0">
                <a:solidFill>
                  <a:schemeClr val="accent1"/>
                </a:solidFill>
              </a:rPr>
              <a:t> </a:t>
            </a:r>
            <a:r>
              <a:rPr lang="en-US" sz="2800" b="1" dirty="0" err="1">
                <a:solidFill>
                  <a:schemeClr val="accent1"/>
                </a:solidFill>
              </a:rPr>
              <a:t>cao</a:t>
            </a:r>
            <a:r>
              <a:rPr lang="en-US" sz="2800" b="1" dirty="0">
                <a:solidFill>
                  <a:schemeClr val="accent1"/>
                </a:solidFill>
              </a:rPr>
              <a:t> </a:t>
            </a:r>
            <a:r>
              <a:rPr lang="en-US" sz="2800" b="1" dirty="0" err="1">
                <a:solidFill>
                  <a:schemeClr val="accent1"/>
                </a:solidFill>
              </a:rPr>
              <a:t>chất</a:t>
            </a:r>
            <a:r>
              <a:rPr lang="en-US" sz="2800" b="1" dirty="0">
                <a:solidFill>
                  <a:schemeClr val="accent1"/>
                </a:solidFill>
              </a:rPr>
              <a:t> </a:t>
            </a:r>
            <a:r>
              <a:rPr lang="en-US" sz="2800" b="1" dirty="0" err="1">
                <a:solidFill>
                  <a:schemeClr val="accent1"/>
                </a:solidFill>
              </a:rPr>
              <a:t>lượng</a:t>
            </a:r>
            <a:r>
              <a:rPr lang="en-US" sz="2800" b="1" dirty="0">
                <a:solidFill>
                  <a:schemeClr val="accent1"/>
                </a:solidFill>
              </a:rPr>
              <a:t> </a:t>
            </a:r>
            <a:r>
              <a:rPr lang="en-US" sz="2800" b="1" dirty="0" err="1">
                <a:solidFill>
                  <a:schemeClr val="accent1"/>
                </a:solidFill>
              </a:rPr>
              <a:t>đào</a:t>
            </a:r>
            <a:r>
              <a:rPr lang="en-US" sz="2800" b="1" dirty="0">
                <a:solidFill>
                  <a:schemeClr val="accent1"/>
                </a:solidFill>
              </a:rPr>
              <a:t> </a:t>
            </a:r>
            <a:r>
              <a:rPr lang="en-US" sz="2800" b="1" dirty="0" err="1">
                <a:solidFill>
                  <a:schemeClr val="accent1"/>
                </a:solidFill>
              </a:rPr>
              <a:t>tạo</a:t>
            </a:r>
            <a:r>
              <a:rPr lang="en-US" sz="2800" b="1" dirty="0">
                <a:solidFill>
                  <a:schemeClr val="accent1"/>
                </a:solidFill>
              </a:rPr>
              <a:t>. </a:t>
            </a:r>
          </a:p>
          <a:p>
            <a:pPr marL="91440" lvl="0" indent="-342900" algn="just">
              <a:lnSpc>
                <a:spcPct val="150000"/>
              </a:lnSpc>
              <a:spcBef>
                <a:spcPts val="600"/>
              </a:spcBef>
              <a:buFont typeface="Wingdings" panose="05000000000000000000" pitchFamily="2" charset="2"/>
              <a:buChar char="Ø"/>
            </a:pPr>
            <a:r>
              <a:rPr lang="en-US" sz="2800" b="1" dirty="0" err="1">
                <a:solidFill>
                  <a:schemeClr val="bg1">
                    <a:lumMod val="95000"/>
                  </a:schemeClr>
                </a:solidFill>
              </a:rPr>
              <a:t>Hội</a:t>
            </a:r>
            <a:r>
              <a:rPr lang="en-US" sz="2800" b="1" dirty="0">
                <a:solidFill>
                  <a:schemeClr val="bg1">
                    <a:lumMod val="95000"/>
                  </a:schemeClr>
                </a:solidFill>
              </a:rPr>
              <a:t> </a:t>
            </a:r>
            <a:r>
              <a:rPr lang="en-US" sz="2800" b="1" dirty="0" err="1">
                <a:solidFill>
                  <a:schemeClr val="bg1">
                    <a:lumMod val="95000"/>
                  </a:schemeClr>
                </a:solidFill>
              </a:rPr>
              <a:t>nhập</a:t>
            </a:r>
            <a:r>
              <a:rPr lang="en-US" sz="2800" b="1" dirty="0">
                <a:solidFill>
                  <a:schemeClr val="bg1">
                    <a:lumMod val="95000"/>
                  </a:schemeClr>
                </a:solidFill>
              </a:rPr>
              <a:t> </a:t>
            </a:r>
            <a:r>
              <a:rPr lang="en-US" sz="2800" b="1" dirty="0" err="1">
                <a:solidFill>
                  <a:schemeClr val="bg1">
                    <a:lumMod val="95000"/>
                  </a:schemeClr>
                </a:solidFill>
              </a:rPr>
              <a:t>quốc</a:t>
            </a:r>
            <a:r>
              <a:rPr lang="en-US" sz="2800" b="1" dirty="0">
                <a:solidFill>
                  <a:schemeClr val="bg1">
                    <a:lumMod val="95000"/>
                  </a:schemeClr>
                </a:solidFill>
              </a:rPr>
              <a:t> </a:t>
            </a:r>
            <a:r>
              <a:rPr lang="en-US" sz="2800" b="1" dirty="0" err="1">
                <a:solidFill>
                  <a:schemeClr val="bg1">
                    <a:lumMod val="95000"/>
                  </a:schemeClr>
                </a:solidFill>
              </a:rPr>
              <a:t>tế</a:t>
            </a:r>
            <a:r>
              <a:rPr lang="en-US" sz="2800" b="1" dirty="0">
                <a:solidFill>
                  <a:schemeClr val="bg1">
                    <a:lumMod val="95000"/>
                  </a:schemeClr>
                </a:solidFill>
              </a:rPr>
              <a:t> </a:t>
            </a:r>
            <a:r>
              <a:rPr lang="en-US" sz="2800" b="1" dirty="0" err="1">
                <a:solidFill>
                  <a:schemeClr val="bg1">
                    <a:lumMod val="95000"/>
                  </a:schemeClr>
                </a:solidFill>
              </a:rPr>
              <a:t>là</a:t>
            </a:r>
            <a:r>
              <a:rPr lang="en-US" sz="2800" b="1" dirty="0">
                <a:solidFill>
                  <a:schemeClr val="bg1">
                    <a:lumMod val="95000"/>
                  </a:schemeClr>
                </a:solidFill>
              </a:rPr>
              <a:t> </a:t>
            </a:r>
            <a:r>
              <a:rPr lang="en-US" sz="2800" b="1" dirty="0" err="1">
                <a:solidFill>
                  <a:schemeClr val="bg1">
                    <a:lumMod val="95000"/>
                  </a:schemeClr>
                </a:solidFill>
              </a:rPr>
              <a:t>một</a:t>
            </a:r>
            <a:r>
              <a:rPr lang="en-US" sz="2800" b="1" dirty="0">
                <a:solidFill>
                  <a:schemeClr val="bg1">
                    <a:lumMod val="95000"/>
                  </a:schemeClr>
                </a:solidFill>
              </a:rPr>
              <a:t> </a:t>
            </a:r>
            <a:r>
              <a:rPr lang="en-US" sz="2800" b="1" dirty="0" err="1">
                <a:solidFill>
                  <a:schemeClr val="bg1">
                    <a:lumMod val="95000"/>
                  </a:schemeClr>
                </a:solidFill>
              </a:rPr>
              <a:t>yếu</a:t>
            </a:r>
            <a:r>
              <a:rPr lang="en-US" sz="2800" b="1" dirty="0">
                <a:solidFill>
                  <a:schemeClr val="bg1">
                    <a:lumMod val="95000"/>
                  </a:schemeClr>
                </a:solidFill>
              </a:rPr>
              <a:t> </a:t>
            </a:r>
            <a:r>
              <a:rPr lang="en-US" sz="2800" b="1" dirty="0" err="1">
                <a:solidFill>
                  <a:schemeClr val="bg1">
                    <a:lumMod val="95000"/>
                  </a:schemeClr>
                </a:solidFill>
              </a:rPr>
              <a:t>tố</a:t>
            </a:r>
            <a:r>
              <a:rPr lang="en-US" sz="2800" b="1" dirty="0">
                <a:solidFill>
                  <a:schemeClr val="bg1">
                    <a:lumMod val="95000"/>
                  </a:schemeClr>
                </a:solidFill>
              </a:rPr>
              <a:t> </a:t>
            </a:r>
            <a:r>
              <a:rPr lang="en-US" sz="2800" b="1" dirty="0" err="1">
                <a:solidFill>
                  <a:schemeClr val="bg1">
                    <a:lumMod val="95000"/>
                  </a:schemeClr>
                </a:solidFill>
              </a:rPr>
              <a:t>rất</a:t>
            </a:r>
            <a:r>
              <a:rPr lang="en-US" sz="2800" b="1" dirty="0">
                <a:solidFill>
                  <a:schemeClr val="bg1">
                    <a:lumMod val="95000"/>
                  </a:schemeClr>
                </a:solidFill>
              </a:rPr>
              <a:t> </a:t>
            </a:r>
            <a:r>
              <a:rPr lang="en-US" sz="2800" b="1" dirty="0" err="1">
                <a:solidFill>
                  <a:schemeClr val="bg1">
                    <a:lumMod val="95000"/>
                  </a:schemeClr>
                </a:solidFill>
              </a:rPr>
              <a:t>quan</a:t>
            </a:r>
            <a:r>
              <a:rPr lang="en-US" sz="2800" b="1" dirty="0">
                <a:solidFill>
                  <a:schemeClr val="bg1">
                    <a:lumMod val="95000"/>
                  </a:schemeClr>
                </a:solidFill>
              </a:rPr>
              <a:t> </a:t>
            </a:r>
            <a:r>
              <a:rPr lang="en-US" sz="2800" b="1" dirty="0" err="1">
                <a:solidFill>
                  <a:schemeClr val="bg1">
                    <a:lumMod val="95000"/>
                  </a:schemeClr>
                </a:solidFill>
              </a:rPr>
              <a:t>trọng</a:t>
            </a:r>
            <a:r>
              <a:rPr lang="en-US" sz="2800" b="1" dirty="0">
                <a:solidFill>
                  <a:schemeClr val="bg1">
                    <a:lumMod val="95000"/>
                  </a:schemeClr>
                </a:solidFill>
              </a:rPr>
              <a:t> </a:t>
            </a:r>
            <a:r>
              <a:rPr lang="en-US" sz="2800" b="1" dirty="0" err="1">
                <a:solidFill>
                  <a:schemeClr val="bg1">
                    <a:lumMod val="95000"/>
                  </a:schemeClr>
                </a:solidFill>
              </a:rPr>
              <a:t>để</a:t>
            </a:r>
            <a:r>
              <a:rPr lang="en-US" sz="2800" b="1" dirty="0">
                <a:solidFill>
                  <a:schemeClr val="bg1">
                    <a:lumMod val="95000"/>
                  </a:schemeClr>
                </a:solidFill>
              </a:rPr>
              <a:t> </a:t>
            </a:r>
            <a:r>
              <a:rPr lang="en-US" sz="2800" b="1" dirty="0" err="1">
                <a:solidFill>
                  <a:schemeClr val="bg1">
                    <a:lumMod val="95000"/>
                  </a:schemeClr>
                </a:solidFill>
              </a:rPr>
              <a:t>nâng</a:t>
            </a:r>
            <a:r>
              <a:rPr lang="en-US" sz="2800" b="1" dirty="0">
                <a:solidFill>
                  <a:schemeClr val="bg1">
                    <a:lumMod val="95000"/>
                  </a:schemeClr>
                </a:solidFill>
              </a:rPr>
              <a:t> </a:t>
            </a:r>
            <a:r>
              <a:rPr lang="en-US" sz="2800" b="1" dirty="0" err="1">
                <a:solidFill>
                  <a:schemeClr val="bg1">
                    <a:lumMod val="95000"/>
                  </a:schemeClr>
                </a:solidFill>
              </a:rPr>
              <a:t>cao</a:t>
            </a:r>
            <a:r>
              <a:rPr lang="en-US" sz="2800" b="1" dirty="0">
                <a:solidFill>
                  <a:schemeClr val="bg1">
                    <a:lumMod val="95000"/>
                  </a:schemeClr>
                </a:solidFill>
              </a:rPr>
              <a:t> </a:t>
            </a:r>
            <a:r>
              <a:rPr lang="en-US" sz="2800" b="1" dirty="0" err="1">
                <a:solidFill>
                  <a:schemeClr val="bg1">
                    <a:lumMod val="95000"/>
                  </a:schemeClr>
                </a:solidFill>
              </a:rPr>
              <a:t>chất</a:t>
            </a:r>
            <a:r>
              <a:rPr lang="en-US" sz="2800" b="1" dirty="0">
                <a:solidFill>
                  <a:schemeClr val="bg1">
                    <a:lumMod val="95000"/>
                  </a:schemeClr>
                </a:solidFill>
              </a:rPr>
              <a:t> </a:t>
            </a:r>
            <a:r>
              <a:rPr lang="en-US" sz="2800" b="1" dirty="0" err="1">
                <a:solidFill>
                  <a:schemeClr val="bg1">
                    <a:lumMod val="95000"/>
                  </a:schemeClr>
                </a:solidFill>
              </a:rPr>
              <a:t>lượng</a:t>
            </a:r>
            <a:r>
              <a:rPr lang="en-US" sz="2800" b="1" dirty="0">
                <a:solidFill>
                  <a:schemeClr val="bg1">
                    <a:lumMod val="95000"/>
                  </a:schemeClr>
                </a:solidFill>
              </a:rPr>
              <a:t> </a:t>
            </a:r>
            <a:r>
              <a:rPr lang="en-US" sz="2800" b="1" dirty="0" err="1">
                <a:solidFill>
                  <a:schemeClr val="bg1">
                    <a:lumMod val="95000"/>
                  </a:schemeClr>
                </a:solidFill>
              </a:rPr>
              <a:t>đào</a:t>
            </a:r>
            <a:r>
              <a:rPr lang="en-US" sz="2800" b="1" dirty="0">
                <a:solidFill>
                  <a:schemeClr val="bg1">
                    <a:lumMod val="95000"/>
                  </a:schemeClr>
                </a:solidFill>
              </a:rPr>
              <a:t> </a:t>
            </a:r>
            <a:r>
              <a:rPr lang="en-US" sz="2800" b="1" dirty="0" err="1">
                <a:solidFill>
                  <a:schemeClr val="bg1">
                    <a:lumMod val="95000"/>
                  </a:schemeClr>
                </a:solidFill>
              </a:rPr>
              <a:t>tạo</a:t>
            </a:r>
            <a:r>
              <a:rPr lang="en-US" sz="2800" b="1" dirty="0">
                <a:solidFill>
                  <a:schemeClr val="accent1"/>
                </a:solidFill>
              </a:rPr>
              <a:t>. </a:t>
            </a:r>
          </a:p>
          <a:p>
            <a:pPr marL="91440" lvl="0" indent="-342900" algn="just">
              <a:lnSpc>
                <a:spcPct val="150000"/>
              </a:lnSpc>
              <a:spcBef>
                <a:spcPts val="600"/>
              </a:spcBef>
              <a:buFont typeface="Wingdings" panose="05000000000000000000" pitchFamily="2" charset="2"/>
              <a:buChar char="Ø"/>
            </a:pPr>
            <a:r>
              <a:rPr lang="en-US" sz="2800" b="1" dirty="0" err="1">
                <a:solidFill>
                  <a:schemeClr val="accent1"/>
                </a:solidFill>
              </a:rPr>
              <a:t>Tính</a:t>
            </a:r>
            <a:r>
              <a:rPr lang="en-US" sz="2800" b="1" dirty="0">
                <a:solidFill>
                  <a:schemeClr val="accent1"/>
                </a:solidFill>
              </a:rPr>
              <a:t> </a:t>
            </a:r>
            <a:r>
              <a:rPr lang="en-US" sz="2800" b="1" dirty="0" err="1">
                <a:solidFill>
                  <a:schemeClr val="accent1"/>
                </a:solidFill>
              </a:rPr>
              <a:t>đúng</a:t>
            </a:r>
            <a:r>
              <a:rPr lang="en-US" sz="2800" b="1" dirty="0">
                <a:solidFill>
                  <a:schemeClr val="accent1"/>
                </a:solidFill>
              </a:rPr>
              <a:t> </a:t>
            </a:r>
            <a:r>
              <a:rPr lang="en-US" sz="2800" b="1" dirty="0" err="1">
                <a:solidFill>
                  <a:schemeClr val="accent1"/>
                </a:solidFill>
              </a:rPr>
              <a:t>đắn</a:t>
            </a:r>
            <a:r>
              <a:rPr lang="en-US" sz="2800" b="1" dirty="0">
                <a:solidFill>
                  <a:schemeClr val="accent1"/>
                </a:solidFill>
              </a:rPr>
              <a:t> </a:t>
            </a:r>
            <a:r>
              <a:rPr lang="en-US" sz="2800" b="1" dirty="0" err="1">
                <a:solidFill>
                  <a:schemeClr val="accent1"/>
                </a:solidFill>
              </a:rPr>
              <a:t>của</a:t>
            </a:r>
            <a:r>
              <a:rPr lang="en-US" sz="2800" b="1" dirty="0">
                <a:solidFill>
                  <a:schemeClr val="accent1"/>
                </a:solidFill>
              </a:rPr>
              <a:t> </a:t>
            </a:r>
            <a:r>
              <a:rPr lang="en-US" sz="2800" b="1" dirty="0" err="1">
                <a:solidFill>
                  <a:schemeClr val="accent1"/>
                </a:solidFill>
              </a:rPr>
              <a:t>nghị</a:t>
            </a:r>
            <a:r>
              <a:rPr lang="en-US" sz="2800" b="1" dirty="0">
                <a:solidFill>
                  <a:schemeClr val="accent1"/>
                </a:solidFill>
              </a:rPr>
              <a:t> </a:t>
            </a:r>
            <a:r>
              <a:rPr lang="en-US" sz="2800" b="1" dirty="0" err="1">
                <a:solidFill>
                  <a:schemeClr val="accent1"/>
                </a:solidFill>
              </a:rPr>
              <a:t>quyết</a:t>
            </a:r>
            <a:r>
              <a:rPr lang="en-US" sz="2800" b="1" dirty="0">
                <a:solidFill>
                  <a:schemeClr val="accent1"/>
                </a:solidFill>
              </a:rPr>
              <a:t> NQ29 </a:t>
            </a:r>
            <a:r>
              <a:rPr lang="en-US" sz="2800" b="1" dirty="0" err="1">
                <a:solidFill>
                  <a:schemeClr val="accent1"/>
                </a:solidFill>
              </a:rPr>
              <a:t>và</a:t>
            </a:r>
            <a:r>
              <a:rPr lang="en-US" sz="2800" b="1" dirty="0">
                <a:solidFill>
                  <a:schemeClr val="accent1"/>
                </a:solidFill>
              </a:rPr>
              <a:t> </a:t>
            </a:r>
            <a:r>
              <a:rPr lang="en-US" sz="2800" b="1" dirty="0" err="1">
                <a:solidFill>
                  <a:schemeClr val="accent1"/>
                </a:solidFill>
              </a:rPr>
              <a:t>Chương</a:t>
            </a:r>
            <a:r>
              <a:rPr lang="en-US" sz="2800" b="1" dirty="0">
                <a:solidFill>
                  <a:schemeClr val="accent1"/>
                </a:solidFill>
              </a:rPr>
              <a:t> </a:t>
            </a:r>
            <a:r>
              <a:rPr lang="en-US" sz="2800" b="1" dirty="0" err="1">
                <a:solidFill>
                  <a:schemeClr val="accent1"/>
                </a:solidFill>
              </a:rPr>
              <a:t>trình</a:t>
            </a:r>
            <a:r>
              <a:rPr lang="en-US" sz="2800" b="1" dirty="0">
                <a:solidFill>
                  <a:schemeClr val="accent1"/>
                </a:solidFill>
              </a:rPr>
              <a:t> </a:t>
            </a:r>
            <a:r>
              <a:rPr lang="en-US" sz="2800" b="1" dirty="0" err="1">
                <a:solidFill>
                  <a:schemeClr val="accent1"/>
                </a:solidFill>
              </a:rPr>
              <a:t>CTrHĐ</a:t>
            </a:r>
            <a:r>
              <a:rPr lang="en-US" sz="2800" b="1" dirty="0">
                <a:solidFill>
                  <a:schemeClr val="accent1"/>
                </a:solidFill>
              </a:rPr>
              <a:t> 46</a:t>
            </a:r>
          </a:p>
          <a:p>
            <a:pPr marL="91440" lvl="0" indent="-342900" algn="just">
              <a:lnSpc>
                <a:spcPct val="150000"/>
              </a:lnSpc>
              <a:spcBef>
                <a:spcPts val="600"/>
              </a:spcBef>
              <a:buFont typeface="Wingdings" panose="05000000000000000000" pitchFamily="2" charset="2"/>
              <a:buChar char="Ø"/>
            </a:pPr>
            <a:r>
              <a:rPr lang="en-US" sz="2800" b="1" dirty="0" err="1">
                <a:solidFill>
                  <a:schemeClr val="bg1">
                    <a:lumMod val="95000"/>
                  </a:schemeClr>
                </a:solidFill>
              </a:rPr>
              <a:t>Cần</a:t>
            </a:r>
            <a:r>
              <a:rPr lang="en-US" sz="2800" b="1" dirty="0">
                <a:solidFill>
                  <a:schemeClr val="bg1">
                    <a:lumMod val="95000"/>
                  </a:schemeClr>
                </a:solidFill>
              </a:rPr>
              <a:t> h</a:t>
            </a:r>
            <a:r>
              <a:rPr lang="vi-VN" sz="2800" b="1" dirty="0">
                <a:solidFill>
                  <a:schemeClr val="bg1">
                    <a:lumMod val="95000"/>
                  </a:schemeClr>
                </a:solidFill>
              </a:rPr>
              <a:t>oàn thiện các quy định của pháp luật để đảm bảo tính đồng bộ của chủ trương của Đảng, chính sách của nhà nước và quy định của pháp luật</a:t>
            </a:r>
            <a:r>
              <a:rPr lang="en-US" sz="2800" b="1" dirty="0">
                <a:solidFill>
                  <a:schemeClr val="bg1">
                    <a:lumMod val="95000"/>
                  </a:schemeClr>
                </a:solidFill>
              </a:rPr>
              <a:t>. </a:t>
            </a:r>
          </a:p>
        </p:txBody>
      </p:sp>
    </p:spTree>
    <p:extLst>
      <p:ext uri="{BB962C8B-B14F-4D97-AF65-F5344CB8AC3E}">
        <p14:creationId xmlns:p14="http://schemas.microsoft.com/office/powerpoint/2010/main" val="4013405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8" name="Picture 7">
            <a:extLst>
              <a:ext uri="{FF2B5EF4-FFF2-40B4-BE49-F238E27FC236}">
                <a16:creationId xmlns:a16="http://schemas.microsoft.com/office/drawing/2014/main" id="{085018C4-6C48-4466-9A85-A4DEDF4B132E}"/>
              </a:ext>
            </a:extLst>
          </p:cNvPr>
          <p:cNvPicPr>
            <a:picLocks noChangeAspect="1"/>
          </p:cNvPicPr>
          <p:nvPr/>
        </p:nvPicPr>
        <p:blipFill>
          <a:blip r:embed="rId4"/>
          <a:stretch>
            <a:fillRect/>
          </a:stretch>
        </p:blipFill>
        <p:spPr>
          <a:xfrm>
            <a:off x="6306676" y="1879047"/>
            <a:ext cx="313200" cy="3175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47A2FF-EDB7-437E-AE36-F0D18AD7BAF8}"/>
              </a:ext>
            </a:extLst>
          </p:cNvPr>
          <p:cNvSpPr>
            <a:spLocks noGrp="1"/>
          </p:cNvSpPr>
          <p:nvPr>
            <p:ph type="title"/>
          </p:nvPr>
        </p:nvSpPr>
        <p:spPr>
          <a:xfrm>
            <a:off x="4897158" y="2508516"/>
            <a:ext cx="6589247" cy="1012352"/>
          </a:xfrm>
        </p:spPr>
        <p:txBody>
          <a:bodyPr/>
          <a:lstStyle/>
          <a:p>
            <a:pPr algn="ctr"/>
            <a:r>
              <a:rPr lang="en-US" sz="3200" kern="1200" dirty="0">
                <a:solidFill>
                  <a:schemeClr val="accent1"/>
                </a:solidFill>
              </a:rPr>
              <a:t>I. ĐẶT VẤN ĐỀ</a:t>
            </a:r>
          </a:p>
        </p:txBody>
      </p:sp>
      <p:pic>
        <p:nvPicPr>
          <p:cNvPr id="3" name="Picture 2" descr="Diagram&#10;&#10;Description automatically generated">
            <a:extLst>
              <a:ext uri="{FF2B5EF4-FFF2-40B4-BE49-F238E27FC236}">
                <a16:creationId xmlns:a16="http://schemas.microsoft.com/office/drawing/2014/main" id="{BB476163-1404-458C-8C44-838933731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05595" y="857832"/>
            <a:ext cx="5283237" cy="5142336"/>
          </a:xfrm>
          <a:prstGeom prst="roundRect">
            <a:avLst>
              <a:gd name="adj" fmla="val 11191"/>
            </a:avLst>
          </a:prstGeom>
        </p:spPr>
      </p:pic>
      <p:sp>
        <p:nvSpPr>
          <p:cNvPr id="8" name="Google Shape;3186;p82">
            <a:extLst>
              <a:ext uri="{FF2B5EF4-FFF2-40B4-BE49-F238E27FC236}">
                <a16:creationId xmlns:a16="http://schemas.microsoft.com/office/drawing/2014/main" id="{8AA42F42-0665-47EF-B2CB-A7CA3D75B3E7}"/>
              </a:ext>
            </a:extLst>
          </p:cNvPr>
          <p:cNvSpPr/>
          <p:nvPr/>
        </p:nvSpPr>
        <p:spPr>
          <a:xfrm rot="5400000">
            <a:off x="6187732" y="3268794"/>
            <a:ext cx="317085" cy="320413"/>
          </a:xfrm>
          <a:custGeom>
            <a:avLst/>
            <a:gdLst/>
            <a:ahLst/>
            <a:cxnLst/>
            <a:rect l="l" t="t" r="r" b="b"/>
            <a:pathLst>
              <a:path w="194168" h="196207" extrusionOk="0">
                <a:moveTo>
                  <a:pt x="11576" y="0"/>
                </a:moveTo>
                <a:cubicBezTo>
                  <a:pt x="8883" y="0"/>
                  <a:pt x="6181" y="987"/>
                  <a:pt x="4103" y="3065"/>
                </a:cubicBezTo>
                <a:cubicBezTo>
                  <a:pt x="1026" y="5799"/>
                  <a:pt x="1" y="10243"/>
                  <a:pt x="1368" y="14004"/>
                </a:cubicBezTo>
                <a:lnTo>
                  <a:pt x="65293" y="189369"/>
                </a:lnTo>
                <a:cubicBezTo>
                  <a:pt x="67002" y="193471"/>
                  <a:pt x="70762" y="196206"/>
                  <a:pt x="74864" y="196206"/>
                </a:cubicBezTo>
                <a:cubicBezTo>
                  <a:pt x="79308" y="196206"/>
                  <a:pt x="83410" y="193813"/>
                  <a:pt x="85120" y="190053"/>
                </a:cubicBezTo>
                <a:lnTo>
                  <a:pt x="114176" y="124077"/>
                </a:lnTo>
                <a:cubicBezTo>
                  <a:pt x="115202" y="121342"/>
                  <a:pt x="117595" y="119291"/>
                  <a:pt x="119988" y="118266"/>
                </a:cubicBezTo>
                <a:lnTo>
                  <a:pt x="187331" y="92286"/>
                </a:lnTo>
                <a:cubicBezTo>
                  <a:pt x="191433" y="90577"/>
                  <a:pt x="193826" y="86816"/>
                  <a:pt x="193826" y="82714"/>
                </a:cubicBezTo>
                <a:cubicBezTo>
                  <a:pt x="194168" y="78270"/>
                  <a:pt x="191433" y="74510"/>
                  <a:pt x="187673" y="72801"/>
                </a:cubicBezTo>
                <a:lnTo>
                  <a:pt x="15384" y="672"/>
                </a:lnTo>
                <a:cubicBezTo>
                  <a:pt x="14163" y="228"/>
                  <a:pt x="12871" y="0"/>
                  <a:pt x="1157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2558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B0ED846-02FE-474A-9E35-6DFD7AF2AE6B}"/>
              </a:ext>
            </a:extLst>
          </p:cNvPr>
          <p:cNvGraphicFramePr/>
          <p:nvPr>
            <p:extLst>
              <p:ext uri="{D42A27DB-BD31-4B8C-83A1-F6EECF244321}">
                <p14:modId xmlns:p14="http://schemas.microsoft.com/office/powerpoint/2010/main" val="3296230227"/>
              </p:ext>
            </p:extLst>
          </p:nvPr>
        </p:nvGraphicFramePr>
        <p:xfrm>
          <a:off x="0" y="300146"/>
          <a:ext cx="11702562" cy="6557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4">
            <a:extLst>
              <a:ext uri="{FF2B5EF4-FFF2-40B4-BE49-F238E27FC236}">
                <a16:creationId xmlns:a16="http://schemas.microsoft.com/office/drawing/2014/main" id="{0BC08D8F-0C04-68E4-9108-4F6F08539D09}"/>
              </a:ext>
            </a:extLst>
          </p:cNvPr>
          <p:cNvSpPr txBox="1">
            <a:spLocks/>
          </p:cNvSpPr>
          <p:nvPr/>
        </p:nvSpPr>
        <p:spPr>
          <a:xfrm>
            <a:off x="-1538741" y="-132840"/>
            <a:ext cx="6589247" cy="10123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200"/>
              <a:buFont typeface="Bree Serif"/>
              <a:buNone/>
              <a:defRPr sz="1600" b="0" i="0" u="none" strike="noStrike" cap="none" baseline="0">
                <a:solidFill>
                  <a:schemeClr val="accent1"/>
                </a:solidFill>
                <a:latin typeface="Segoe UI Black" panose="020B0A02040204020203" pitchFamily="34" charset="0"/>
                <a:ea typeface="Segoe UI Black" panose="020B0A02040204020203" pitchFamily="34" charset="0"/>
                <a:cs typeface="Bree Serif"/>
                <a:sym typeface="Bree Serif"/>
              </a:defRPr>
            </a:lvl1pPr>
            <a:lvl2pPr marR="0" lvl="1"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2pPr>
            <a:lvl3pPr marR="0" lvl="2"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3pPr>
            <a:lvl4pPr marR="0" lvl="3"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4pPr>
            <a:lvl5pPr marR="0" lvl="4"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5pPr>
            <a:lvl6pPr marR="0" lvl="5"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6pPr>
            <a:lvl7pPr marR="0" lvl="6"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7pPr>
            <a:lvl8pPr marR="0" lvl="7"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8pPr>
            <a:lvl9pPr marR="0" lvl="8" algn="r" rtl="0">
              <a:lnSpc>
                <a:spcPct val="100000"/>
              </a:lnSpc>
              <a:spcBef>
                <a:spcPts val="0"/>
              </a:spcBef>
              <a:spcAft>
                <a:spcPts val="0"/>
              </a:spcAft>
              <a:buClr>
                <a:schemeClr val="accent1"/>
              </a:buClr>
              <a:buSzPts val="1200"/>
              <a:buFont typeface="Bree Serif"/>
              <a:buNone/>
              <a:defRPr sz="1600" b="0" i="0" u="none" strike="noStrike" cap="none">
                <a:solidFill>
                  <a:schemeClr val="accent1"/>
                </a:solidFill>
                <a:latin typeface="Bree Serif"/>
                <a:ea typeface="Bree Serif"/>
                <a:cs typeface="Bree Serif"/>
                <a:sym typeface="Bree Serif"/>
              </a:defRPr>
            </a:lvl9pPr>
          </a:lstStyle>
          <a:p>
            <a:pPr algn="ctr"/>
            <a:r>
              <a:rPr lang="en-US" sz="2800" kern="1200" dirty="0"/>
              <a:t>I. ĐẶT VẤN ĐỀ</a:t>
            </a:r>
          </a:p>
        </p:txBody>
      </p:sp>
      <p:pic>
        <p:nvPicPr>
          <p:cNvPr id="8" name="Graphic 7" descr="Badge New with solid fill">
            <a:extLst>
              <a:ext uri="{FF2B5EF4-FFF2-40B4-BE49-F238E27FC236}">
                <a16:creationId xmlns:a16="http://schemas.microsoft.com/office/drawing/2014/main" id="{62C87015-BE77-5247-C326-16EB00A845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4460" y="732205"/>
            <a:ext cx="750277" cy="750277"/>
          </a:xfrm>
          <a:prstGeom prst="rect">
            <a:avLst/>
          </a:prstGeom>
        </p:spPr>
      </p:pic>
      <p:pic>
        <p:nvPicPr>
          <p:cNvPr id="10" name="Graphic 9" descr="Blog with solid fill">
            <a:extLst>
              <a:ext uri="{FF2B5EF4-FFF2-40B4-BE49-F238E27FC236}">
                <a16:creationId xmlns:a16="http://schemas.microsoft.com/office/drawing/2014/main" id="{DD156536-0289-FBA9-D919-DCF8DCEF34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6138" y="1976087"/>
            <a:ext cx="753208" cy="753208"/>
          </a:xfrm>
          <a:prstGeom prst="rect">
            <a:avLst/>
          </a:prstGeom>
        </p:spPr>
      </p:pic>
      <p:pic>
        <p:nvPicPr>
          <p:cNvPr id="12" name="Graphic 11" descr="Bullseye with solid fill">
            <a:extLst>
              <a:ext uri="{FF2B5EF4-FFF2-40B4-BE49-F238E27FC236}">
                <a16:creationId xmlns:a16="http://schemas.microsoft.com/office/drawing/2014/main" id="{E9A7731E-5405-F9B3-3181-9EE1F83CB9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6992" y="4403855"/>
            <a:ext cx="779585" cy="779585"/>
          </a:xfrm>
          <a:prstGeom prst="rect">
            <a:avLst/>
          </a:prstGeom>
        </p:spPr>
      </p:pic>
      <p:pic>
        <p:nvPicPr>
          <p:cNvPr id="14" name="Graphic 13" descr="Atom outline">
            <a:extLst>
              <a:ext uri="{FF2B5EF4-FFF2-40B4-BE49-F238E27FC236}">
                <a16:creationId xmlns:a16="http://schemas.microsoft.com/office/drawing/2014/main" id="{F9D27DB8-AEF2-8299-DB2E-38CC8BE66E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8538" y="3109375"/>
            <a:ext cx="914400" cy="914400"/>
          </a:xfrm>
          <a:prstGeom prst="rect">
            <a:avLst/>
          </a:prstGeom>
        </p:spPr>
      </p:pic>
      <p:pic>
        <p:nvPicPr>
          <p:cNvPr id="16" name="Graphic 15" descr="Bar graph with upward trend outline">
            <a:extLst>
              <a:ext uri="{FF2B5EF4-FFF2-40B4-BE49-F238E27FC236}">
                <a16:creationId xmlns:a16="http://schemas.microsoft.com/office/drawing/2014/main" id="{B1400077-A9CB-C2FD-EFED-54670252D86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5152" y="5709598"/>
            <a:ext cx="750277" cy="750277"/>
          </a:xfrm>
          <a:prstGeom prst="rect">
            <a:avLst/>
          </a:prstGeom>
        </p:spPr>
      </p:pic>
    </p:spTree>
    <p:extLst>
      <p:ext uri="{BB962C8B-B14F-4D97-AF65-F5344CB8AC3E}">
        <p14:creationId xmlns:p14="http://schemas.microsoft.com/office/powerpoint/2010/main" val="21832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48" y="57217"/>
            <a:ext cx="11430924" cy="763600"/>
          </a:xfrm>
        </p:spPr>
        <p:txBody>
          <a:bodyPr/>
          <a:lstStyle/>
          <a:p>
            <a:pPr algn="just">
              <a:lnSpc>
                <a:spcPct val="107000"/>
              </a:lnSpc>
              <a:spcBef>
                <a:spcPts val="1600"/>
              </a:spcBef>
            </a:pPr>
            <a:r>
              <a:rPr lang="en-US" sz="2667" b="1" kern="100" dirty="0">
                <a:solidFill>
                  <a:srgbClr val="2F5496"/>
                </a:solidFill>
                <a:ea typeface="Times New Roman" panose="02020603050405020304" pitchFamily="18" charset="0"/>
              </a:rPr>
              <a:t>II</a:t>
            </a:r>
            <a:r>
              <a:rPr lang="vi-VN" sz="2667" b="1" kern="100" dirty="0">
                <a:solidFill>
                  <a:srgbClr val="2F5496"/>
                </a:solidFill>
                <a:ea typeface="Times New Roman" panose="02020603050405020304" pitchFamily="18" charset="0"/>
              </a:rPr>
              <a:t>. GIẢI PHÁP TRIỂN KHAI TẠI TRƯỜNG ĐH BÁCH KHOA – ĐHQG-HCM</a:t>
            </a:r>
          </a:p>
        </p:txBody>
      </p:sp>
      <p:sp>
        <p:nvSpPr>
          <p:cNvPr id="3" name="TextBox 2"/>
          <p:cNvSpPr txBox="1">
            <a:spLocks/>
          </p:cNvSpPr>
          <p:nvPr/>
        </p:nvSpPr>
        <p:spPr>
          <a:xfrm>
            <a:off x="544126" y="3697042"/>
            <a:ext cx="7749789" cy="458459"/>
          </a:xfrm>
          <a:prstGeom prst="rect">
            <a:avLst/>
          </a:prstGeom>
          <a:noFill/>
        </p:spPr>
        <p:txBody>
          <a:bodyPr wrap="square" rtlCol="0">
            <a:spAutoFit/>
          </a:bodyPr>
          <a:lstStyle/>
          <a:p>
            <a:pPr defTabSz="1219170">
              <a:lnSpc>
                <a:spcPct val="107000"/>
              </a:lnSpc>
              <a:spcBef>
                <a:spcPts val="1600"/>
              </a:spcBef>
              <a:buClr>
                <a:srgbClr val="000000"/>
              </a:buClr>
            </a:pPr>
            <a:r>
              <a:rPr lang="vi-VN" sz="2400" b="1" kern="0" dirty="0">
                <a:solidFill>
                  <a:srgbClr val="002060"/>
                </a:solidFill>
                <a:latin typeface="Segoe UI" panose="020B0502040204020203" pitchFamily="34" charset="0"/>
                <a:ea typeface="Segoe UI Black" panose="020B0A02040204020203" pitchFamily="34" charset="0"/>
                <a:cs typeface="Segoe UI" panose="020B0502040204020203" pitchFamily="34" charset="0"/>
                <a:sym typeface="Arial"/>
              </a:rPr>
              <a:t>ĐỔI MỚI TUYỂN SINH</a:t>
            </a:r>
          </a:p>
        </p:txBody>
      </p:sp>
      <p:pic>
        <p:nvPicPr>
          <p:cNvPr id="7" name="Graphic 6"/>
          <p:cNvPicPr>
            <a:picLocks noChangeAspect="1"/>
          </p:cNvPicPr>
          <p:nvPr/>
        </p:nvPicPr>
        <p:blipFill>
          <a:blip r:embed="rId3"/>
          <a:stretch>
            <a:fillRect/>
          </a:stretch>
        </p:blipFill>
        <p:spPr>
          <a:xfrm>
            <a:off x="4572624" y="4137683"/>
            <a:ext cx="936720" cy="994281"/>
          </a:xfrm>
          <a:prstGeom prst="rect">
            <a:avLst/>
          </a:prstGeom>
        </p:spPr>
      </p:pic>
      <p:sp>
        <p:nvSpPr>
          <p:cNvPr id="8" name="Rectangle 7"/>
          <p:cNvSpPr>
            <a:spLocks/>
          </p:cNvSpPr>
          <p:nvPr/>
        </p:nvSpPr>
        <p:spPr>
          <a:xfrm>
            <a:off x="225420" y="2365195"/>
            <a:ext cx="290252" cy="4247361"/>
          </a:xfrm>
          <a:prstGeom prst="rect">
            <a:avLst/>
          </a:prstGeom>
          <a:solidFill>
            <a:srgbClr val="28C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dirty="0">
              <a:solidFill>
                <a:srgbClr val="FFFFFF"/>
              </a:solidFill>
              <a:latin typeface="Segoe UI" panose="020B0502040204020203" pitchFamily="34" charset="0"/>
              <a:cs typeface="Segoe UI" panose="020B0502040204020203" pitchFamily="34" charset="0"/>
              <a:sym typeface="Arial"/>
            </a:endParaRPr>
          </a:p>
        </p:txBody>
      </p:sp>
      <p:graphicFrame>
        <p:nvGraphicFramePr>
          <p:cNvPr id="12" name="Diagram 11">
            <a:extLst>
              <a:ext uri="{FF2B5EF4-FFF2-40B4-BE49-F238E27FC236}">
                <a16:creationId xmlns:a16="http://schemas.microsoft.com/office/drawing/2014/main" id="{6EBD0B85-037C-406A-81C9-5C022C1493CD}"/>
              </a:ext>
            </a:extLst>
          </p:cNvPr>
          <p:cNvGraphicFramePr/>
          <p:nvPr>
            <p:extLst>
              <p:ext uri="{D42A27DB-BD31-4B8C-83A1-F6EECF244321}">
                <p14:modId xmlns:p14="http://schemas.microsoft.com/office/powerpoint/2010/main" val="3002896759"/>
              </p:ext>
            </p:extLst>
          </p:nvPr>
        </p:nvGraphicFramePr>
        <p:xfrm>
          <a:off x="5789219" y="2730067"/>
          <a:ext cx="6226058" cy="53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Left Brace 3">
            <a:extLst>
              <a:ext uri="{FF2B5EF4-FFF2-40B4-BE49-F238E27FC236}">
                <a16:creationId xmlns:a16="http://schemas.microsoft.com/office/drawing/2014/main" id="{335E41BB-AED4-40BD-B89C-A755381190B6}"/>
              </a:ext>
            </a:extLst>
          </p:cNvPr>
          <p:cNvSpPr/>
          <p:nvPr/>
        </p:nvSpPr>
        <p:spPr>
          <a:xfrm rot="10800000">
            <a:off x="4106217" y="3861304"/>
            <a:ext cx="388229" cy="1547040"/>
          </a:xfrm>
          <a:prstGeom prst="leftBrace">
            <a:avLst/>
          </a:prstGeom>
        </p:spPr>
        <p:style>
          <a:lnRef idx="1">
            <a:schemeClr val="accent1"/>
          </a:lnRef>
          <a:fillRef idx="0">
            <a:schemeClr val="accent1"/>
          </a:fillRef>
          <a:effectRef idx="1">
            <a:schemeClr val="accent1"/>
          </a:effectRef>
          <a:fontRef idx="minor">
            <a:schemeClr val="tx1"/>
          </a:fontRef>
        </p:style>
        <p:txBody>
          <a:bodyPr rtlCol="0" anchor="ctr"/>
          <a:lstStyle/>
          <a:p>
            <a:pPr algn="ctr" defTabSz="1219170">
              <a:buClr>
                <a:srgbClr val="000000"/>
              </a:buClr>
            </a:pPr>
            <a:endParaRPr lang="vi-VN" sz="1867" kern="0" dirty="0">
              <a:solidFill>
                <a:srgbClr val="000000"/>
              </a:solidFill>
              <a:latin typeface="Segoe UI" panose="020B0502040204020203" pitchFamily="34" charset="0"/>
              <a:cs typeface="Segoe UI" panose="020B0502040204020203" pitchFamily="34" charset="0"/>
              <a:sym typeface="Arial"/>
            </a:endParaRPr>
          </a:p>
        </p:txBody>
      </p:sp>
      <p:sp>
        <p:nvSpPr>
          <p:cNvPr id="9" name="Rectangle 8">
            <a:extLst>
              <a:ext uri="{FF2B5EF4-FFF2-40B4-BE49-F238E27FC236}">
                <a16:creationId xmlns:a16="http://schemas.microsoft.com/office/drawing/2014/main" id="{03578798-B0FD-426E-9BE8-1CB1A94598F4}"/>
              </a:ext>
            </a:extLst>
          </p:cNvPr>
          <p:cNvSpPr/>
          <p:nvPr/>
        </p:nvSpPr>
        <p:spPr>
          <a:xfrm>
            <a:off x="370546" y="1065470"/>
            <a:ext cx="11731650" cy="1323361"/>
          </a:xfrm>
          <a:prstGeom prst="rect">
            <a:avLst/>
          </a:prstGeom>
          <a:noFill/>
          <a:ln>
            <a:noFill/>
          </a:ln>
          <a:effectLst/>
        </p:spPr>
        <p:style>
          <a:lnRef idx="1">
            <a:schemeClr val="accent1"/>
          </a:lnRef>
          <a:fillRef idx="1">
            <a:schemeClr val="accent1"/>
          </a:fillRef>
          <a:effectRef idx="1">
            <a:schemeClr val="accent1"/>
          </a:effectRef>
          <a:fontRef idx="minor">
            <a:schemeClr val="lt1"/>
          </a:fontRef>
        </p:style>
        <p:txBody>
          <a:bodyPr rtlCol="0" anchor="ctr"/>
          <a:lstStyle/>
          <a:p>
            <a:pPr algn="just" defTabSz="1219170">
              <a:lnSpc>
                <a:spcPct val="114000"/>
              </a:lnSpc>
              <a:buClr>
                <a:srgbClr val="000000"/>
              </a:buClr>
            </a:pPr>
            <a:r>
              <a:rPr lang="vi-VN"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0</a:t>
            </a:r>
            <a:r>
              <a:rPr lang="en-US"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4</a:t>
            </a:r>
            <a:r>
              <a:rPr lang="vi-VN"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 giải pháp </a:t>
            </a:r>
            <a:r>
              <a:rPr lang="en-US" sz="3200" kern="0" dirty="0" err="1">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liên</a:t>
            </a:r>
            <a:r>
              <a:rPr lang="en-US"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 </a:t>
            </a:r>
            <a:r>
              <a:rPr lang="en-US" sz="3200" kern="0" dirty="0" err="1">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quan</a:t>
            </a:r>
            <a:r>
              <a:rPr lang="en-US"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 </a:t>
            </a:r>
            <a:r>
              <a:rPr lang="en-US" sz="3200" kern="0" dirty="0" err="1">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hội</a:t>
            </a:r>
            <a:r>
              <a:rPr lang="en-US"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 </a:t>
            </a:r>
            <a:r>
              <a:rPr lang="en-US" sz="3200" kern="0" dirty="0" err="1">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nhập</a:t>
            </a:r>
            <a:r>
              <a:rPr lang="en-US"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 </a:t>
            </a:r>
            <a:r>
              <a:rPr lang="en-US" sz="3200" kern="0" dirty="0" err="1">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quốc</a:t>
            </a:r>
            <a:r>
              <a:rPr lang="en-US"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 </a:t>
            </a:r>
            <a:r>
              <a:rPr lang="en-US" sz="3200" kern="0" dirty="0" err="1">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tế</a:t>
            </a:r>
            <a:r>
              <a:rPr lang="en-US"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 </a:t>
            </a:r>
            <a:r>
              <a:rPr lang="vi-VN" sz="3200" kern="0" dirty="0">
                <a:solidFill>
                  <a:srgbClr val="0376EA"/>
                </a:solidFill>
                <a:latin typeface="Segoe UI" panose="020B0502040204020203" pitchFamily="34" charset="0"/>
                <a:ea typeface="Calibri" panose="020F0502020204030204" pitchFamily="34" charset="0"/>
                <a:cs typeface="Segoe UI" panose="020B0502040204020203" pitchFamily="34" charset="0"/>
                <a:sym typeface="Arial"/>
              </a:rPr>
              <a:t>để nâng cao chất lượng đào tạo </a:t>
            </a:r>
            <a:r>
              <a:rPr lang="vi-VN" sz="3200" kern="0" dirty="0">
                <a:solidFill>
                  <a:srgbClr val="0376EA"/>
                </a:solidFill>
                <a:latin typeface="Segoe UI" panose="020B0502040204020203" pitchFamily="34" charset="0"/>
                <a:cs typeface="Segoe UI" panose="020B0502040204020203" pitchFamily="34" charset="0"/>
              </a:rPr>
              <a:t>tại Trường Đại học Bách Khoa – ĐHQG-HCM</a:t>
            </a:r>
            <a:endParaRPr lang="vi-VN" sz="3200" kern="0" dirty="0">
              <a:solidFill>
                <a:srgbClr val="0376EA"/>
              </a:solidFill>
              <a:latin typeface="Segoe UI" panose="020B0502040204020203" pitchFamily="34" charset="0"/>
              <a:cs typeface="Segoe UI" panose="020B0502040204020203" pitchFamily="34" charset="0"/>
              <a:sym typeface="Arial"/>
            </a:endParaRPr>
          </a:p>
        </p:txBody>
      </p:sp>
      <p:sp>
        <p:nvSpPr>
          <p:cNvPr id="5" name="TextBox 4">
            <a:extLst>
              <a:ext uri="{FF2B5EF4-FFF2-40B4-BE49-F238E27FC236}">
                <a16:creationId xmlns:a16="http://schemas.microsoft.com/office/drawing/2014/main" id="{D3FE9AF4-3F8D-1C1B-E19F-9307212CD9AA}"/>
              </a:ext>
            </a:extLst>
          </p:cNvPr>
          <p:cNvSpPr txBox="1">
            <a:spLocks/>
          </p:cNvSpPr>
          <p:nvPr/>
        </p:nvSpPr>
        <p:spPr>
          <a:xfrm>
            <a:off x="618579" y="6035026"/>
            <a:ext cx="3610812" cy="577530"/>
          </a:xfrm>
          <a:prstGeom prst="rect">
            <a:avLst/>
          </a:prstGeom>
          <a:noFill/>
        </p:spPr>
        <p:txBody>
          <a:bodyPr wrap="square" rtlCol="0">
            <a:spAutoFit/>
          </a:bodyPr>
          <a:lstStyle/>
          <a:p>
            <a:pPr defTabSz="1219170">
              <a:lnSpc>
                <a:spcPct val="150000"/>
              </a:lnSpc>
              <a:buClr>
                <a:srgbClr val="000000"/>
              </a:buClr>
            </a:pPr>
            <a:r>
              <a:rPr lang="vi-VN" sz="2400" b="1" kern="0" dirty="0">
                <a:solidFill>
                  <a:srgbClr val="002060"/>
                </a:solidFill>
                <a:latin typeface="Segoe UI" panose="020B0502040204020203" pitchFamily="34" charset="0"/>
                <a:ea typeface="Segoe UI Black" panose="020B0A02040204020203" pitchFamily="34" charset="0"/>
                <a:cs typeface="Segoe UI" panose="020B0502040204020203" pitchFamily="34" charset="0"/>
                <a:sym typeface="Arial"/>
              </a:rPr>
              <a:t>QUỐC TẾ HÓA GDĐH</a:t>
            </a:r>
          </a:p>
        </p:txBody>
      </p:sp>
      <p:sp>
        <p:nvSpPr>
          <p:cNvPr id="6" name="TextBox 5">
            <a:extLst>
              <a:ext uri="{FF2B5EF4-FFF2-40B4-BE49-F238E27FC236}">
                <a16:creationId xmlns:a16="http://schemas.microsoft.com/office/drawing/2014/main" id="{0C46A64F-A274-89D9-FEA2-3D04EFFEAA2A}"/>
              </a:ext>
            </a:extLst>
          </p:cNvPr>
          <p:cNvSpPr txBox="1">
            <a:spLocks/>
          </p:cNvSpPr>
          <p:nvPr/>
        </p:nvSpPr>
        <p:spPr>
          <a:xfrm>
            <a:off x="544163" y="4805578"/>
            <a:ext cx="4230158" cy="892104"/>
          </a:xfrm>
          <a:prstGeom prst="rect">
            <a:avLst/>
          </a:prstGeom>
          <a:noFill/>
        </p:spPr>
        <p:txBody>
          <a:bodyPr wrap="square" rtlCol="0">
            <a:spAutoFit/>
          </a:bodyPr>
          <a:lstStyle/>
          <a:p>
            <a:pPr algn="just" defTabSz="1219170">
              <a:lnSpc>
                <a:spcPct val="107000"/>
              </a:lnSpc>
              <a:spcBef>
                <a:spcPts val="267"/>
              </a:spcBef>
              <a:buClr>
                <a:srgbClr val="000000"/>
              </a:buClr>
            </a:pPr>
            <a:r>
              <a:rPr lang="vi-VN" sz="2400" b="1" kern="0" dirty="0">
                <a:solidFill>
                  <a:srgbClr val="002060"/>
                </a:solidFill>
                <a:latin typeface="Segoe UI" panose="020B0502040204020203" pitchFamily="34" charset="0"/>
                <a:ea typeface="Segoe UI Black" panose="020B0A02040204020203" pitchFamily="34" charset="0"/>
                <a:cs typeface="Segoe UI" panose="020B0502040204020203" pitchFamily="34" charset="0"/>
                <a:sym typeface="Arial"/>
              </a:rPr>
              <a:t>XÂY DỰNG HỆ THỐNG </a:t>
            </a:r>
          </a:p>
          <a:p>
            <a:pPr algn="just" defTabSz="1219170">
              <a:lnSpc>
                <a:spcPct val="107000"/>
              </a:lnSpc>
              <a:spcBef>
                <a:spcPts val="267"/>
              </a:spcBef>
              <a:buClr>
                <a:srgbClr val="000000"/>
              </a:buClr>
            </a:pPr>
            <a:r>
              <a:rPr lang="vi-VN" sz="2400" b="1" kern="0" dirty="0">
                <a:solidFill>
                  <a:srgbClr val="002060"/>
                </a:solidFill>
                <a:latin typeface="Segoe UI" panose="020B0502040204020203" pitchFamily="34" charset="0"/>
                <a:ea typeface="Segoe UI Black" panose="020B0A02040204020203" pitchFamily="34" charset="0"/>
                <a:cs typeface="Segoe UI" panose="020B0502040204020203" pitchFamily="34" charset="0"/>
                <a:sym typeface="Arial"/>
              </a:rPr>
              <a:t>BĐCL TOÀN DIỆN</a:t>
            </a:r>
          </a:p>
        </p:txBody>
      </p:sp>
      <p:pic>
        <p:nvPicPr>
          <p:cNvPr id="14" name="Graphic 6">
            <a:extLst>
              <a:ext uri="{FF2B5EF4-FFF2-40B4-BE49-F238E27FC236}">
                <a16:creationId xmlns:a16="http://schemas.microsoft.com/office/drawing/2014/main" id="{BC780421-ED0B-5E6A-CCD7-A2352A3E36A7}"/>
              </a:ext>
            </a:extLst>
          </p:cNvPr>
          <p:cNvPicPr>
            <a:picLocks noChangeAspect="1"/>
          </p:cNvPicPr>
          <p:nvPr/>
        </p:nvPicPr>
        <p:blipFill>
          <a:blip r:embed="rId3"/>
          <a:stretch>
            <a:fillRect/>
          </a:stretch>
        </p:blipFill>
        <p:spPr>
          <a:xfrm>
            <a:off x="4774321" y="5662047"/>
            <a:ext cx="936720" cy="994281"/>
          </a:xfrm>
          <a:prstGeom prst="rect">
            <a:avLst/>
          </a:prstGeom>
        </p:spPr>
      </p:pic>
      <p:sp>
        <p:nvSpPr>
          <p:cNvPr id="10" name="TextBox 9">
            <a:extLst>
              <a:ext uri="{FF2B5EF4-FFF2-40B4-BE49-F238E27FC236}">
                <a16:creationId xmlns:a16="http://schemas.microsoft.com/office/drawing/2014/main" id="{DA567490-753E-A0DD-7D7D-016B52CE00D1}"/>
              </a:ext>
            </a:extLst>
          </p:cNvPr>
          <p:cNvSpPr txBox="1">
            <a:spLocks/>
          </p:cNvSpPr>
          <p:nvPr/>
        </p:nvSpPr>
        <p:spPr>
          <a:xfrm>
            <a:off x="525971" y="2382015"/>
            <a:ext cx="3774361" cy="853632"/>
          </a:xfrm>
          <a:prstGeom prst="rect">
            <a:avLst/>
          </a:prstGeom>
          <a:noFill/>
        </p:spPr>
        <p:txBody>
          <a:bodyPr wrap="square" rtlCol="0">
            <a:spAutoFit/>
          </a:bodyPr>
          <a:lstStyle/>
          <a:p>
            <a:pPr defTabSz="1219170">
              <a:lnSpc>
                <a:spcPct val="107000"/>
              </a:lnSpc>
              <a:spcBef>
                <a:spcPts val="1600"/>
              </a:spcBef>
              <a:buClr>
                <a:srgbClr val="000000"/>
              </a:buClr>
            </a:pPr>
            <a:r>
              <a:rPr lang="en-US" sz="2400" b="1" kern="0" dirty="0">
                <a:solidFill>
                  <a:srgbClr val="002060"/>
                </a:solidFill>
                <a:latin typeface="Segoe UI" panose="020B0502040204020203" pitchFamily="34" charset="0"/>
                <a:ea typeface="Segoe UI Black" panose="020B0A02040204020203" pitchFamily="34" charset="0"/>
                <a:cs typeface="Segoe UI" panose="020B0502040204020203" pitchFamily="34" charset="0"/>
                <a:sym typeface="Arial"/>
              </a:rPr>
              <a:t>NÂNG CAO NĂNG LỰC ĐỘI NGŨ NHÀ GIÁO</a:t>
            </a:r>
            <a:endParaRPr lang="vi-VN" sz="2400" b="1" kern="0" dirty="0">
              <a:solidFill>
                <a:srgbClr val="002060"/>
              </a:solidFill>
              <a:latin typeface="Segoe UI" panose="020B0502040204020203" pitchFamily="34" charset="0"/>
              <a:ea typeface="Segoe UI Black" panose="020B0A02040204020203" pitchFamily="34" charset="0"/>
              <a:cs typeface="Segoe UI" panose="020B0502040204020203" pitchFamily="34" charset="0"/>
              <a:sym typeface="Arial"/>
            </a:endParaRPr>
          </a:p>
        </p:txBody>
      </p:sp>
      <p:grpSp>
        <p:nvGrpSpPr>
          <p:cNvPr id="11" name="Group 10">
            <a:extLst>
              <a:ext uri="{FF2B5EF4-FFF2-40B4-BE49-F238E27FC236}">
                <a16:creationId xmlns:a16="http://schemas.microsoft.com/office/drawing/2014/main" id="{DACA2A2F-80F9-2161-916F-410F9C6B2206}"/>
              </a:ext>
            </a:extLst>
          </p:cNvPr>
          <p:cNvGrpSpPr/>
          <p:nvPr/>
        </p:nvGrpSpPr>
        <p:grpSpPr>
          <a:xfrm>
            <a:off x="5760765" y="2440907"/>
            <a:ext cx="6226058" cy="536484"/>
            <a:chOff x="0" y="2983914"/>
            <a:chExt cx="6226058" cy="609502"/>
          </a:xfrm>
        </p:grpSpPr>
        <p:sp>
          <p:nvSpPr>
            <p:cNvPr id="17" name="Rectangle: Rounded Corners 16">
              <a:extLst>
                <a:ext uri="{FF2B5EF4-FFF2-40B4-BE49-F238E27FC236}">
                  <a16:creationId xmlns:a16="http://schemas.microsoft.com/office/drawing/2014/main" id="{FE8A27CA-9C5B-A336-6C92-276B70AC165E}"/>
                </a:ext>
              </a:extLst>
            </p:cNvPr>
            <p:cNvSpPr/>
            <p:nvPr/>
          </p:nvSpPr>
          <p:spPr>
            <a:xfrm>
              <a:off x="0" y="2983914"/>
              <a:ext cx="6226058" cy="6095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B309A652-C46F-43EE-A285-3D1639613949}"/>
                </a:ext>
              </a:extLst>
            </p:cNvPr>
            <p:cNvSpPr txBox="1"/>
            <p:nvPr/>
          </p:nvSpPr>
          <p:spPr>
            <a:xfrm>
              <a:off x="29753" y="3013667"/>
              <a:ext cx="6166552" cy="549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noProof="1"/>
                <a:t>Giải pháp số </a:t>
              </a:r>
              <a:r>
                <a:rPr lang="en-US" sz="1800" kern="1200" noProof="1"/>
                <a:t>6 - </a:t>
              </a:r>
              <a:r>
                <a:rPr lang="vi-VN" sz="1800" kern="1200" noProof="1"/>
                <a:t>29-NQ/TW</a:t>
              </a:r>
              <a:r>
                <a:rPr lang="en-US" sz="1800" kern="1200" noProof="1"/>
                <a:t>, </a:t>
              </a:r>
              <a:r>
                <a:rPr lang="en-US" sz="1800" kern="1200" noProof="1">
                  <a:solidFill>
                    <a:srgbClr val="FF0000"/>
                  </a:solidFill>
                </a:rPr>
                <a:t>số 5 – 46- CTrHĐ /TU</a:t>
              </a:r>
              <a:endParaRPr lang="vi-VN" sz="1800" kern="1200" noProof="1">
                <a:solidFill>
                  <a:srgbClr val="FF0000"/>
                </a:solidFill>
                <a:latin typeface="Segoe UI Black" panose="020B0A02040204020203" pitchFamily="34" charset="0"/>
                <a:ea typeface="Segoe UI Black" panose="020B0A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64317BCD-0800-AC41-CBB1-77B17ABADA20}"/>
              </a:ext>
            </a:extLst>
          </p:cNvPr>
          <p:cNvGrpSpPr/>
          <p:nvPr/>
        </p:nvGrpSpPr>
        <p:grpSpPr>
          <a:xfrm>
            <a:off x="5735631" y="2899126"/>
            <a:ext cx="6226058" cy="782211"/>
            <a:chOff x="0" y="3614368"/>
            <a:chExt cx="6226058" cy="782211"/>
          </a:xfrm>
        </p:grpSpPr>
        <p:sp>
          <p:nvSpPr>
            <p:cNvPr id="15" name="Rectangle 14">
              <a:extLst>
                <a:ext uri="{FF2B5EF4-FFF2-40B4-BE49-F238E27FC236}">
                  <a16:creationId xmlns:a16="http://schemas.microsoft.com/office/drawing/2014/main" id="{F4A01594-EC1F-B9BC-83BB-87B8B245984F}"/>
                </a:ext>
              </a:extLst>
            </p:cNvPr>
            <p:cNvSpPr/>
            <p:nvPr/>
          </p:nvSpPr>
          <p:spPr>
            <a:xfrm>
              <a:off x="0" y="3614368"/>
              <a:ext cx="6226058" cy="7039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061D28C7-D42C-A580-4405-A4F3EC9AB66B}"/>
                </a:ext>
              </a:extLst>
            </p:cNvPr>
            <p:cNvSpPr txBox="1"/>
            <p:nvPr/>
          </p:nvSpPr>
          <p:spPr>
            <a:xfrm>
              <a:off x="0" y="3692633"/>
              <a:ext cx="6226058" cy="7039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7677" tIns="20320" rIns="113792" bIns="20320" numCol="1" spcCol="1270" anchor="t" anchorCtr="0">
              <a:noAutofit/>
            </a:bodyPr>
            <a:lstStyle/>
            <a:p>
              <a:pPr marL="171450" lvl="1" indent="-171450" algn="l" defTabSz="711200">
                <a:lnSpc>
                  <a:spcPct val="114000"/>
                </a:lnSpc>
                <a:spcBef>
                  <a:spcPct val="0"/>
                </a:spcBef>
                <a:spcAft>
                  <a:spcPct val="20000"/>
                </a:spcAft>
                <a:buChar char="•"/>
              </a:pPr>
              <a:r>
                <a:rPr lang="vi-VN" sz="1600" kern="1200" noProof="0" dirty="0"/>
                <a:t>“</a:t>
              </a:r>
              <a:r>
                <a:rPr lang="vi-VN" sz="1600" i="1" kern="1200" noProof="0" dirty="0"/>
                <a:t>Khuyến khích đội ngũ nhà giáo và cán bộ quản lý nâng cao trình độ chuyên môn nghiệp vụ”.</a:t>
              </a:r>
              <a:endParaRPr lang="vi-VN" sz="1600" kern="1200" noProof="0" dirty="0">
                <a:latin typeface="Segoe UI" panose="020B0502040204020203" pitchFamily="34" charset="0"/>
                <a:cs typeface="Segoe UI" panose="020B0502040204020203" pitchFamily="34" charset="0"/>
              </a:endParaRPr>
            </a:p>
            <a:p>
              <a:pPr marL="171450" lvl="1" indent="-171450" algn="l" defTabSz="711200">
                <a:lnSpc>
                  <a:spcPct val="114000"/>
                </a:lnSpc>
                <a:spcBef>
                  <a:spcPct val="0"/>
                </a:spcBef>
                <a:spcAft>
                  <a:spcPct val="20000"/>
                </a:spcAft>
                <a:buChar char="•"/>
              </a:pPr>
              <a:endParaRPr lang="en-US" sz="1600" kern="1200" dirty="0">
                <a:latin typeface="Segoe UI" panose="020B0502040204020203" pitchFamily="34" charset="0"/>
                <a:cs typeface="Segoe UI" panose="020B0502040204020203" pitchFamily="34" charset="0"/>
              </a:endParaRPr>
            </a:p>
          </p:txBody>
        </p:sp>
      </p:grpSp>
      <p:pic>
        <p:nvPicPr>
          <p:cNvPr id="19" name="Graphic 6">
            <a:extLst>
              <a:ext uri="{FF2B5EF4-FFF2-40B4-BE49-F238E27FC236}">
                <a16:creationId xmlns:a16="http://schemas.microsoft.com/office/drawing/2014/main" id="{FC9C89C2-6489-66BA-EB3D-083964AA3321}"/>
              </a:ext>
            </a:extLst>
          </p:cNvPr>
          <p:cNvPicPr>
            <a:picLocks noChangeAspect="1"/>
          </p:cNvPicPr>
          <p:nvPr/>
        </p:nvPicPr>
        <p:blipFill>
          <a:blip r:embed="rId3"/>
          <a:stretch>
            <a:fillRect/>
          </a:stretch>
        </p:blipFill>
        <p:spPr>
          <a:xfrm>
            <a:off x="4580207" y="2269772"/>
            <a:ext cx="936720" cy="994281"/>
          </a:xfrm>
          <a:prstGeom prst="rect">
            <a:avLst/>
          </a:prstGeom>
        </p:spPr>
      </p:pic>
    </p:spTree>
    <p:extLst>
      <p:ext uri="{BB962C8B-B14F-4D97-AF65-F5344CB8AC3E}">
        <p14:creationId xmlns:p14="http://schemas.microsoft.com/office/powerpoint/2010/main" val="373190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C3B0-244C-AE6C-882C-B79FA78C297B}"/>
              </a:ext>
            </a:extLst>
          </p:cNvPr>
          <p:cNvSpPr>
            <a:spLocks noGrp="1"/>
          </p:cNvSpPr>
          <p:nvPr>
            <p:ph type="ctrTitle"/>
          </p:nvPr>
        </p:nvSpPr>
        <p:spPr>
          <a:xfrm flipH="1">
            <a:off x="2125803" y="529721"/>
            <a:ext cx="7601150" cy="794254"/>
          </a:xfrm>
        </p:spPr>
        <p:txBody>
          <a:bodyPr wrap="square" anchor="t">
            <a:normAutofit fontScale="90000"/>
          </a:bodyPr>
          <a:lstStyle/>
          <a:p>
            <a:pPr>
              <a:lnSpc>
                <a:spcPct val="90000"/>
              </a:lnSpc>
              <a:spcBef>
                <a:spcPts val="1600"/>
              </a:spcBef>
            </a:pPr>
            <a:r>
              <a:rPr lang="en-US" sz="2600" b="1" kern="100" dirty="0"/>
              <a:t>1. NÂNG CAO NĂNG LỰC ĐỘI NGŨ NHÀ GIÁO</a:t>
            </a:r>
          </a:p>
        </p:txBody>
      </p:sp>
      <p:sp>
        <p:nvSpPr>
          <p:cNvPr id="30" name="Title 1">
            <a:extLst>
              <a:ext uri="{FF2B5EF4-FFF2-40B4-BE49-F238E27FC236}">
                <a16:creationId xmlns:a16="http://schemas.microsoft.com/office/drawing/2014/main" id="{83B5BECC-A91A-3265-ECF1-5C077101FC3D}"/>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
        <p:nvSpPr>
          <p:cNvPr id="13" name="TextBox 12">
            <a:extLst>
              <a:ext uri="{FF2B5EF4-FFF2-40B4-BE49-F238E27FC236}">
                <a16:creationId xmlns:a16="http://schemas.microsoft.com/office/drawing/2014/main" id="{EAA9FBE9-EFC8-6517-1393-F45068D0F7D9}"/>
              </a:ext>
            </a:extLst>
          </p:cNvPr>
          <p:cNvSpPr txBox="1"/>
          <p:nvPr/>
        </p:nvSpPr>
        <p:spPr>
          <a:xfrm>
            <a:off x="301147" y="1611708"/>
            <a:ext cx="11589706" cy="2670988"/>
          </a:xfrm>
          <a:prstGeom prst="rect">
            <a:avLst/>
          </a:prstGeom>
          <a:noFill/>
        </p:spPr>
        <p:txBody>
          <a:bodyPr wrap="square">
            <a:spAutoFit/>
          </a:bodyPr>
          <a:lstStyle/>
          <a:p>
            <a:pPr marL="342900" lvl="0" indent="-342900" algn="just">
              <a:lnSpc>
                <a:spcPct val="150000"/>
              </a:lnSpc>
              <a:spcBef>
                <a:spcPts val="200"/>
              </a:spcBef>
              <a:buFont typeface="Wingdings" panose="05000000000000000000" pitchFamily="2" charset="2"/>
              <a:buChar char="Ø"/>
            </a:pPr>
            <a:r>
              <a:rPr lang="en-US" sz="2200" b="1" dirty="0" err="1">
                <a:solidFill>
                  <a:schemeClr val="accent1"/>
                </a:solidFill>
              </a:rPr>
              <a:t>Tổng</a:t>
            </a:r>
            <a:r>
              <a:rPr lang="en-US" sz="2200" b="1" dirty="0">
                <a:solidFill>
                  <a:schemeClr val="accent1"/>
                </a:solidFill>
              </a:rPr>
              <a:t> </a:t>
            </a:r>
            <a:r>
              <a:rPr lang="en-US" sz="2200" b="1" dirty="0" err="1">
                <a:solidFill>
                  <a:schemeClr val="accent1"/>
                </a:solidFill>
              </a:rPr>
              <a:t>giảng</a:t>
            </a:r>
            <a:r>
              <a:rPr lang="en-US" sz="2200" b="1" dirty="0">
                <a:solidFill>
                  <a:schemeClr val="accent1"/>
                </a:solidFill>
              </a:rPr>
              <a:t> </a:t>
            </a:r>
            <a:r>
              <a:rPr lang="en-US" sz="2200" b="1" dirty="0" err="1">
                <a:solidFill>
                  <a:schemeClr val="accent1"/>
                </a:solidFill>
              </a:rPr>
              <a:t>viên</a:t>
            </a:r>
            <a:r>
              <a:rPr lang="en-US" sz="2200" b="1" dirty="0">
                <a:solidFill>
                  <a:schemeClr val="accent1"/>
                </a:solidFill>
              </a:rPr>
              <a:t>: 639</a:t>
            </a:r>
            <a:r>
              <a:rPr lang="en-US" sz="2200" b="1" dirty="0">
                <a:solidFill>
                  <a:schemeClr val="bg1"/>
                </a:solidFill>
              </a:rPr>
              <a:t> </a:t>
            </a:r>
          </a:p>
          <a:p>
            <a:pPr marL="342900" lvl="0" indent="-342900" algn="just">
              <a:lnSpc>
                <a:spcPct val="150000"/>
              </a:lnSpc>
              <a:spcBef>
                <a:spcPts val="200"/>
              </a:spcBef>
              <a:buFont typeface="Wingdings" panose="05000000000000000000" pitchFamily="2" charset="2"/>
              <a:buChar char="Ø"/>
            </a:pPr>
            <a:r>
              <a:rPr lang="en-US" sz="2200" b="1" dirty="0">
                <a:solidFill>
                  <a:schemeClr val="bg1"/>
                </a:solidFill>
              </a:rPr>
              <a:t>(96% </a:t>
            </a:r>
            <a:r>
              <a:rPr lang="en-US" sz="2200" b="1" dirty="0" err="1">
                <a:solidFill>
                  <a:schemeClr val="bg1"/>
                </a:solidFill>
              </a:rPr>
              <a:t>có</a:t>
            </a:r>
            <a:r>
              <a:rPr lang="en-US" sz="2200" b="1" dirty="0">
                <a:solidFill>
                  <a:schemeClr val="bg1"/>
                </a:solidFill>
              </a:rPr>
              <a:t> </a:t>
            </a:r>
            <a:r>
              <a:rPr lang="en-US" sz="2200" b="1" dirty="0" err="1">
                <a:solidFill>
                  <a:schemeClr val="bg1"/>
                </a:solidFill>
              </a:rPr>
              <a:t>trình</a:t>
            </a:r>
            <a:r>
              <a:rPr lang="en-US" sz="2200" b="1" dirty="0">
                <a:solidFill>
                  <a:schemeClr val="bg1"/>
                </a:solidFill>
              </a:rPr>
              <a:t> </a:t>
            </a:r>
            <a:r>
              <a:rPr lang="en-US" sz="2200" b="1" dirty="0" err="1">
                <a:solidFill>
                  <a:schemeClr val="bg1"/>
                </a:solidFill>
              </a:rPr>
              <a:t>độ</a:t>
            </a:r>
            <a:r>
              <a:rPr lang="en-US" sz="2200" b="1" dirty="0">
                <a:solidFill>
                  <a:schemeClr val="bg1"/>
                </a:solidFill>
              </a:rPr>
              <a:t> SĐH)</a:t>
            </a:r>
          </a:p>
          <a:p>
            <a:pPr marL="342900" lvl="0" indent="-342900" algn="just">
              <a:lnSpc>
                <a:spcPct val="150000"/>
              </a:lnSpc>
              <a:spcBef>
                <a:spcPts val="200"/>
              </a:spcBef>
              <a:buFont typeface="Wingdings" panose="05000000000000000000" pitchFamily="2" charset="2"/>
              <a:buChar char="Ø"/>
            </a:pPr>
            <a:r>
              <a:rPr lang="en-US" sz="2200" b="1" dirty="0" err="1">
                <a:solidFill>
                  <a:schemeClr val="accent1"/>
                </a:solidFill>
              </a:rPr>
              <a:t>Tiến</a:t>
            </a:r>
            <a:r>
              <a:rPr lang="en-US" sz="2200" b="1" dirty="0">
                <a:solidFill>
                  <a:schemeClr val="accent1"/>
                </a:solidFill>
              </a:rPr>
              <a:t> </a:t>
            </a:r>
            <a:r>
              <a:rPr lang="en-US" sz="2200" b="1" dirty="0" err="1">
                <a:solidFill>
                  <a:schemeClr val="accent1"/>
                </a:solidFill>
              </a:rPr>
              <a:t>sĩ</a:t>
            </a:r>
            <a:r>
              <a:rPr lang="en-US" sz="2200" b="1" dirty="0">
                <a:solidFill>
                  <a:schemeClr val="accent1"/>
                </a:solidFill>
              </a:rPr>
              <a:t>: 277; PGS: 121, GS: 7</a:t>
            </a:r>
          </a:p>
          <a:p>
            <a:pPr marL="342900" lvl="0" indent="-342900" algn="just">
              <a:lnSpc>
                <a:spcPct val="150000"/>
              </a:lnSpc>
              <a:spcBef>
                <a:spcPts val="200"/>
              </a:spcBef>
              <a:buFont typeface="Wingdings" panose="05000000000000000000" pitchFamily="2" charset="2"/>
              <a:buChar char="Ø"/>
            </a:pPr>
            <a:r>
              <a:rPr lang="en-US" sz="2200" b="1" dirty="0" err="1">
                <a:solidFill>
                  <a:schemeClr val="bg1"/>
                </a:solidFill>
              </a:rPr>
              <a:t>Số</a:t>
            </a:r>
            <a:r>
              <a:rPr lang="en-US" sz="2200" b="1" dirty="0">
                <a:solidFill>
                  <a:schemeClr val="bg1"/>
                </a:solidFill>
              </a:rPr>
              <a:t> </a:t>
            </a:r>
            <a:r>
              <a:rPr lang="en-US" sz="2200" b="1" dirty="0" err="1">
                <a:solidFill>
                  <a:schemeClr val="bg1"/>
                </a:solidFill>
              </a:rPr>
              <a:t>lượng</a:t>
            </a:r>
            <a:r>
              <a:rPr lang="en-US" sz="2200" b="1" dirty="0">
                <a:solidFill>
                  <a:schemeClr val="bg1"/>
                </a:solidFill>
              </a:rPr>
              <a:t> GV </a:t>
            </a:r>
            <a:r>
              <a:rPr lang="en-US" sz="2200" b="1" dirty="0" err="1">
                <a:solidFill>
                  <a:schemeClr val="bg1"/>
                </a:solidFill>
              </a:rPr>
              <a:t>được</a:t>
            </a:r>
            <a:r>
              <a:rPr lang="en-US" sz="2200" b="1" dirty="0">
                <a:solidFill>
                  <a:schemeClr val="bg1"/>
                </a:solidFill>
              </a:rPr>
              <a:t> </a:t>
            </a:r>
            <a:r>
              <a:rPr lang="en-US" sz="2200" b="1" dirty="0" err="1">
                <a:solidFill>
                  <a:schemeClr val="bg1"/>
                </a:solidFill>
              </a:rPr>
              <a:t>đào</a:t>
            </a:r>
            <a:r>
              <a:rPr lang="en-US" sz="2200" b="1" dirty="0">
                <a:solidFill>
                  <a:schemeClr val="bg1"/>
                </a:solidFill>
              </a:rPr>
              <a:t> </a:t>
            </a:r>
            <a:r>
              <a:rPr lang="en-US" sz="2200" b="1" dirty="0" err="1">
                <a:solidFill>
                  <a:schemeClr val="bg1"/>
                </a:solidFill>
              </a:rPr>
              <a:t>tạo</a:t>
            </a:r>
            <a:r>
              <a:rPr lang="en-US" sz="2200" b="1" dirty="0">
                <a:solidFill>
                  <a:schemeClr val="bg1"/>
                </a:solidFill>
              </a:rPr>
              <a:t> ở </a:t>
            </a:r>
            <a:r>
              <a:rPr lang="en-US" sz="2200" b="1" dirty="0" err="1">
                <a:solidFill>
                  <a:schemeClr val="bg1"/>
                </a:solidFill>
              </a:rPr>
              <a:t>nước</a:t>
            </a:r>
            <a:r>
              <a:rPr lang="en-US" sz="2200" b="1" dirty="0">
                <a:solidFill>
                  <a:schemeClr val="bg1"/>
                </a:solidFill>
              </a:rPr>
              <a:t> </a:t>
            </a:r>
            <a:r>
              <a:rPr lang="en-US" sz="2200" b="1" dirty="0" err="1">
                <a:solidFill>
                  <a:schemeClr val="bg1"/>
                </a:solidFill>
              </a:rPr>
              <a:t>ngoài</a:t>
            </a:r>
            <a:r>
              <a:rPr lang="en-US" sz="2200" b="1" dirty="0">
                <a:solidFill>
                  <a:schemeClr val="bg1"/>
                </a:solidFill>
              </a:rPr>
              <a:t>: </a:t>
            </a:r>
            <a:r>
              <a:rPr lang="en-US" sz="2200" b="1" dirty="0">
                <a:solidFill>
                  <a:srgbClr val="FF0000"/>
                </a:solidFill>
              </a:rPr>
              <a:t>409 (</a:t>
            </a:r>
            <a:r>
              <a:rPr lang="en-US" sz="2200" b="1" dirty="0" err="1">
                <a:solidFill>
                  <a:srgbClr val="FF0000"/>
                </a:solidFill>
              </a:rPr>
              <a:t>xấp</a:t>
            </a:r>
            <a:r>
              <a:rPr lang="en-US" sz="2200" b="1" dirty="0">
                <a:solidFill>
                  <a:srgbClr val="FF0000"/>
                </a:solidFill>
              </a:rPr>
              <a:t> </a:t>
            </a:r>
            <a:r>
              <a:rPr lang="en-US" sz="2200" b="1" dirty="0" err="1">
                <a:solidFill>
                  <a:srgbClr val="FF0000"/>
                </a:solidFill>
              </a:rPr>
              <a:t>xỉ</a:t>
            </a:r>
            <a:r>
              <a:rPr lang="en-US" sz="2200" b="1" dirty="0">
                <a:solidFill>
                  <a:srgbClr val="FF0000"/>
                </a:solidFill>
              </a:rPr>
              <a:t> 2/3)</a:t>
            </a:r>
          </a:p>
          <a:p>
            <a:pPr lvl="0" algn="just">
              <a:lnSpc>
                <a:spcPct val="150000"/>
              </a:lnSpc>
              <a:spcBef>
                <a:spcPts val="200"/>
              </a:spcBef>
            </a:pPr>
            <a:endParaRPr lang="fr-FR" sz="2200" dirty="0">
              <a:solidFill>
                <a:schemeClr val="bg1"/>
              </a:solidFill>
            </a:endParaRPr>
          </a:p>
        </p:txBody>
      </p:sp>
    </p:spTree>
    <p:extLst>
      <p:ext uri="{BB962C8B-B14F-4D97-AF65-F5344CB8AC3E}">
        <p14:creationId xmlns:p14="http://schemas.microsoft.com/office/powerpoint/2010/main" val="403897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C3B0-244C-AE6C-882C-B79FA78C297B}"/>
              </a:ext>
            </a:extLst>
          </p:cNvPr>
          <p:cNvSpPr>
            <a:spLocks noGrp="1"/>
          </p:cNvSpPr>
          <p:nvPr>
            <p:ph type="ctrTitle"/>
          </p:nvPr>
        </p:nvSpPr>
        <p:spPr>
          <a:xfrm flipH="1">
            <a:off x="3576520" y="432594"/>
            <a:ext cx="5249151" cy="836247"/>
          </a:xfrm>
        </p:spPr>
        <p:txBody>
          <a:bodyPr wrap="square" anchor="t">
            <a:normAutofit/>
          </a:bodyPr>
          <a:lstStyle/>
          <a:p>
            <a:pPr>
              <a:lnSpc>
                <a:spcPct val="90000"/>
              </a:lnSpc>
              <a:spcBef>
                <a:spcPts val="1600"/>
              </a:spcBef>
            </a:pPr>
            <a:r>
              <a:rPr lang="en-US" sz="2600" b="1" kern="100" dirty="0"/>
              <a:t>2. ĐỔI MỚI TUYỂN SINH</a:t>
            </a:r>
          </a:p>
        </p:txBody>
      </p:sp>
      <p:sp>
        <p:nvSpPr>
          <p:cNvPr id="8" name="L-Shape 7">
            <a:extLst>
              <a:ext uri="{FF2B5EF4-FFF2-40B4-BE49-F238E27FC236}">
                <a16:creationId xmlns:a16="http://schemas.microsoft.com/office/drawing/2014/main" id="{7559DA0A-7920-A771-AD7F-4D87EEF77212}"/>
              </a:ext>
            </a:extLst>
          </p:cNvPr>
          <p:cNvSpPr/>
          <p:nvPr/>
        </p:nvSpPr>
        <p:spPr>
          <a:xfrm rot="5400000">
            <a:off x="991021" y="2703363"/>
            <a:ext cx="2150041" cy="357762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CA2D5F5A-66BA-70CA-0983-5488C0B0B37E}"/>
              </a:ext>
            </a:extLst>
          </p:cNvPr>
          <p:cNvSpPr/>
          <p:nvPr/>
        </p:nvSpPr>
        <p:spPr>
          <a:xfrm>
            <a:off x="622601" y="3865854"/>
            <a:ext cx="3229895" cy="2831192"/>
          </a:xfrm>
          <a:custGeom>
            <a:avLst/>
            <a:gdLst>
              <a:gd name="connsiteX0" fmla="*/ 0 w 3229895"/>
              <a:gd name="connsiteY0" fmla="*/ 0 h 2831192"/>
              <a:gd name="connsiteX1" fmla="*/ 3229895 w 3229895"/>
              <a:gd name="connsiteY1" fmla="*/ 0 h 2831192"/>
              <a:gd name="connsiteX2" fmla="*/ 3229895 w 3229895"/>
              <a:gd name="connsiteY2" fmla="*/ 2831192 h 2831192"/>
              <a:gd name="connsiteX3" fmla="*/ 0 w 3229895"/>
              <a:gd name="connsiteY3" fmla="*/ 2831192 h 2831192"/>
              <a:gd name="connsiteX4" fmla="*/ 0 w 3229895"/>
              <a:gd name="connsiteY4" fmla="*/ 0 h 283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895" h="2831192">
                <a:moveTo>
                  <a:pt x="0" y="0"/>
                </a:moveTo>
                <a:lnTo>
                  <a:pt x="3229895" y="0"/>
                </a:lnTo>
                <a:lnTo>
                  <a:pt x="3229895" y="2831192"/>
                </a:lnTo>
                <a:lnTo>
                  <a:pt x="0" y="28311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accent3"/>
                </a:solidFill>
              </a:rPr>
              <a:t>T</a:t>
            </a:r>
            <a:r>
              <a:rPr lang="vi-VN" sz="1600" kern="1200" dirty="0">
                <a:solidFill>
                  <a:schemeClr val="accent3"/>
                </a:solidFill>
              </a:rPr>
              <a:t>heo hướng đẩy mạnh tự chủ và quốc tế hóa nhằm tuyển chọn thí sinh giỏi, </a:t>
            </a:r>
            <a:endParaRPr lang="en-US" sz="1600" kern="1200" dirty="0">
              <a:solidFill>
                <a:schemeClr val="accent3"/>
              </a:solidFill>
            </a:endParaRPr>
          </a:p>
          <a:p>
            <a:pPr marL="0" lvl="0" indent="0" algn="l" defTabSz="711200">
              <a:lnSpc>
                <a:spcPct val="90000"/>
              </a:lnSpc>
              <a:spcBef>
                <a:spcPct val="0"/>
              </a:spcBef>
              <a:spcAft>
                <a:spcPct val="35000"/>
              </a:spcAft>
              <a:buNone/>
            </a:pPr>
            <a:r>
              <a:rPr lang="vi-VN" sz="1600" kern="1200" dirty="0">
                <a:solidFill>
                  <a:schemeClr val="accent3"/>
                </a:solidFill>
              </a:rPr>
              <a:t>có năng lực và thái độ phù hợp với mục tiêu đào tạo nguồn nhân lực trình độ quốc tế, </a:t>
            </a:r>
            <a:endParaRPr lang="en-US" sz="1600" kern="1200" dirty="0">
              <a:solidFill>
                <a:schemeClr val="accent3"/>
              </a:solidFill>
            </a:endParaRPr>
          </a:p>
          <a:p>
            <a:pPr marL="0" lvl="0" indent="0" algn="l" defTabSz="711200">
              <a:lnSpc>
                <a:spcPct val="90000"/>
              </a:lnSpc>
              <a:spcBef>
                <a:spcPct val="0"/>
              </a:spcBef>
              <a:spcAft>
                <a:spcPct val="35000"/>
              </a:spcAft>
              <a:buNone/>
            </a:pPr>
            <a:r>
              <a:rPr lang="vi-VN" sz="1600" kern="1200" dirty="0">
                <a:solidFill>
                  <a:schemeClr val="accent3"/>
                </a:solidFill>
              </a:rPr>
              <a:t>mang lại tiềm năng nghề nghiệp cho sinh viên</a:t>
            </a:r>
            <a:endParaRPr lang="en-US" sz="1600" kern="1200" dirty="0">
              <a:solidFill>
                <a:schemeClr val="accent3"/>
              </a:solidFill>
            </a:endParaRPr>
          </a:p>
        </p:txBody>
      </p:sp>
      <p:sp>
        <p:nvSpPr>
          <p:cNvPr id="10" name="Isosceles Triangle 9">
            <a:extLst>
              <a:ext uri="{FF2B5EF4-FFF2-40B4-BE49-F238E27FC236}">
                <a16:creationId xmlns:a16="http://schemas.microsoft.com/office/drawing/2014/main" id="{6A2C3FD5-2E5D-8BFE-D28F-788BE9FA2E64}"/>
              </a:ext>
            </a:extLst>
          </p:cNvPr>
          <p:cNvSpPr/>
          <p:nvPr/>
        </p:nvSpPr>
        <p:spPr>
          <a:xfrm>
            <a:off x="3252607" y="2439975"/>
            <a:ext cx="609414" cy="60941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L-Shape 10">
            <a:extLst>
              <a:ext uri="{FF2B5EF4-FFF2-40B4-BE49-F238E27FC236}">
                <a16:creationId xmlns:a16="http://schemas.microsoft.com/office/drawing/2014/main" id="{6AF870B3-B413-2EEE-2531-C90048FCE062}"/>
              </a:ext>
            </a:extLst>
          </p:cNvPr>
          <p:cNvSpPr/>
          <p:nvPr/>
        </p:nvSpPr>
        <p:spPr>
          <a:xfrm rot="5400000">
            <a:off x="4945044" y="1724936"/>
            <a:ext cx="2150041" cy="357762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D8A25A1D-F78D-07A3-7282-AD20606474CB}"/>
              </a:ext>
            </a:extLst>
          </p:cNvPr>
          <p:cNvSpPr/>
          <p:nvPr/>
        </p:nvSpPr>
        <p:spPr>
          <a:xfrm>
            <a:off x="4586149" y="2793874"/>
            <a:ext cx="3229895" cy="2831192"/>
          </a:xfrm>
          <a:custGeom>
            <a:avLst/>
            <a:gdLst>
              <a:gd name="connsiteX0" fmla="*/ 0 w 3229895"/>
              <a:gd name="connsiteY0" fmla="*/ 0 h 2831192"/>
              <a:gd name="connsiteX1" fmla="*/ 3229895 w 3229895"/>
              <a:gd name="connsiteY1" fmla="*/ 0 h 2831192"/>
              <a:gd name="connsiteX2" fmla="*/ 3229895 w 3229895"/>
              <a:gd name="connsiteY2" fmla="*/ 2831192 h 2831192"/>
              <a:gd name="connsiteX3" fmla="*/ 0 w 3229895"/>
              <a:gd name="connsiteY3" fmla="*/ 2831192 h 2831192"/>
              <a:gd name="connsiteX4" fmla="*/ 0 w 3229895"/>
              <a:gd name="connsiteY4" fmla="*/ 0 h 283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895" h="2831192">
                <a:moveTo>
                  <a:pt x="0" y="0"/>
                </a:moveTo>
                <a:lnTo>
                  <a:pt x="3229895" y="0"/>
                </a:lnTo>
                <a:lnTo>
                  <a:pt x="3229895" y="2831192"/>
                </a:lnTo>
                <a:lnTo>
                  <a:pt x="0" y="28311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accent3"/>
                </a:solidFill>
              </a:rPr>
              <a:t>X</a:t>
            </a:r>
            <a:r>
              <a:rPr lang="vi-VN" sz="1400" kern="1200" dirty="0">
                <a:solidFill>
                  <a:schemeClr val="accent3"/>
                </a:solidFill>
              </a:rPr>
              <a:t>u </a:t>
            </a:r>
            <a:r>
              <a:rPr lang="vi-VN" sz="1500" kern="1200" dirty="0">
                <a:solidFill>
                  <a:schemeClr val="accent3"/>
                </a:solidFill>
              </a:rPr>
              <a:t>hướng tuyển sinh bằng các đánh giá khác, có quan tâm đến xu hướng quốc tế hóa, bên cạnh (và xu hướng dần thay thế cho) kết quả kỳ thi THPT </a:t>
            </a:r>
            <a:endParaRPr lang="en-US" sz="1500" kern="1200" dirty="0">
              <a:solidFill>
                <a:schemeClr val="accent3"/>
              </a:solidFill>
            </a:endParaRPr>
          </a:p>
          <a:p>
            <a:pPr marL="0" lvl="0" indent="0" algn="l" defTabSz="622300">
              <a:lnSpc>
                <a:spcPct val="90000"/>
              </a:lnSpc>
              <a:spcBef>
                <a:spcPct val="0"/>
              </a:spcBef>
              <a:spcAft>
                <a:spcPct val="35000"/>
              </a:spcAft>
              <a:buNone/>
            </a:pPr>
            <a:r>
              <a:rPr lang="vi-VN" sz="1500" kern="1200" dirty="0">
                <a:solidFill>
                  <a:schemeClr val="accent3"/>
                </a:solidFill>
              </a:rPr>
              <a:t>Kỳ thi đánh giá năng lực (ĐGNL) của ĐHQG-HCM hiện nay đã trở thành một trong những nguồn tuyển quan trọng của gần 100 trường đại học trên toàn quốc.</a:t>
            </a:r>
            <a:r>
              <a:rPr lang="en-US" sz="1500" kern="1200" dirty="0">
                <a:solidFill>
                  <a:schemeClr val="accent3"/>
                </a:solidFill>
              </a:rPr>
              <a:t> </a:t>
            </a:r>
            <a:r>
              <a:rPr lang="vi-VN" sz="1500" kern="1200" dirty="0">
                <a:solidFill>
                  <a:schemeClr val="accent3"/>
                </a:solidFill>
              </a:rPr>
              <a:t>NH 2021-2022, </a:t>
            </a:r>
            <a:r>
              <a:rPr lang="en-US" sz="1500" kern="1200" dirty="0">
                <a:solidFill>
                  <a:schemeClr val="accent3"/>
                </a:solidFill>
              </a:rPr>
              <a:t>m</a:t>
            </a:r>
            <a:r>
              <a:rPr lang="vi-VN" sz="1500" kern="1200" dirty="0">
                <a:solidFill>
                  <a:schemeClr val="accent3"/>
                </a:solidFill>
              </a:rPr>
              <a:t>ặc dù số sinh viên trúng tuyển bằng kết quả thi ĐGNL chỉ chiếm khoảng 21%, nhưng hiện đang chiếm 30% số sinh viên xuất sắc nhất trường.</a:t>
            </a:r>
            <a:endParaRPr lang="en-US" sz="1500" kern="1200" dirty="0">
              <a:solidFill>
                <a:schemeClr val="accent3"/>
              </a:solidFill>
            </a:endParaRPr>
          </a:p>
        </p:txBody>
      </p:sp>
      <p:sp>
        <p:nvSpPr>
          <p:cNvPr id="13" name="Isosceles Triangle 12">
            <a:extLst>
              <a:ext uri="{FF2B5EF4-FFF2-40B4-BE49-F238E27FC236}">
                <a16:creationId xmlns:a16="http://schemas.microsoft.com/office/drawing/2014/main" id="{9254689A-C4DE-71F1-CE97-853BE9F14B3F}"/>
              </a:ext>
            </a:extLst>
          </p:cNvPr>
          <p:cNvSpPr/>
          <p:nvPr/>
        </p:nvSpPr>
        <p:spPr>
          <a:xfrm>
            <a:off x="7206630" y="1461548"/>
            <a:ext cx="609414" cy="609414"/>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L-Shape 13">
            <a:extLst>
              <a:ext uri="{FF2B5EF4-FFF2-40B4-BE49-F238E27FC236}">
                <a16:creationId xmlns:a16="http://schemas.microsoft.com/office/drawing/2014/main" id="{DBE8E1B0-2E37-092C-E5C6-4156C6D41F54}"/>
              </a:ext>
            </a:extLst>
          </p:cNvPr>
          <p:cNvSpPr/>
          <p:nvPr/>
        </p:nvSpPr>
        <p:spPr>
          <a:xfrm rot="5400000">
            <a:off x="8899067" y="746511"/>
            <a:ext cx="2150041" cy="3577620"/>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D14726D6-53EE-93FD-FF2A-362C751E20D4}"/>
              </a:ext>
            </a:extLst>
          </p:cNvPr>
          <p:cNvSpPr/>
          <p:nvPr/>
        </p:nvSpPr>
        <p:spPr>
          <a:xfrm>
            <a:off x="8540172" y="1815447"/>
            <a:ext cx="3229895" cy="2831192"/>
          </a:xfrm>
          <a:custGeom>
            <a:avLst/>
            <a:gdLst>
              <a:gd name="connsiteX0" fmla="*/ 0 w 3229895"/>
              <a:gd name="connsiteY0" fmla="*/ 0 h 2831192"/>
              <a:gd name="connsiteX1" fmla="*/ 3229895 w 3229895"/>
              <a:gd name="connsiteY1" fmla="*/ 0 h 2831192"/>
              <a:gd name="connsiteX2" fmla="*/ 3229895 w 3229895"/>
              <a:gd name="connsiteY2" fmla="*/ 2831192 h 2831192"/>
              <a:gd name="connsiteX3" fmla="*/ 0 w 3229895"/>
              <a:gd name="connsiteY3" fmla="*/ 2831192 h 2831192"/>
              <a:gd name="connsiteX4" fmla="*/ 0 w 3229895"/>
              <a:gd name="connsiteY4" fmla="*/ 0 h 2831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9895" h="2831192">
                <a:moveTo>
                  <a:pt x="0" y="0"/>
                </a:moveTo>
                <a:lnTo>
                  <a:pt x="3229895" y="0"/>
                </a:lnTo>
                <a:lnTo>
                  <a:pt x="3229895" y="2831192"/>
                </a:lnTo>
                <a:lnTo>
                  <a:pt x="0" y="28311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vi-VN" sz="1600" kern="1200" noProof="1">
                <a:solidFill>
                  <a:schemeClr val="accent3"/>
                </a:solidFill>
              </a:rPr>
              <a:t>202</a:t>
            </a:r>
            <a:r>
              <a:rPr lang="en-US" sz="1600" kern="1200" noProof="1">
                <a:solidFill>
                  <a:schemeClr val="accent3"/>
                </a:solidFill>
              </a:rPr>
              <a:t>3</a:t>
            </a:r>
            <a:r>
              <a:rPr lang="vi-VN" sz="1600" kern="1200" noProof="1">
                <a:solidFill>
                  <a:schemeClr val="accent3"/>
                </a:solidFill>
              </a:rPr>
              <a:t>: trường ĐHBK thí điểm </a:t>
            </a:r>
            <a:r>
              <a:rPr lang="vi-VN" sz="1500" kern="1200" noProof="1">
                <a:solidFill>
                  <a:schemeClr val="accent3"/>
                </a:solidFill>
              </a:rPr>
              <a:t>thêm phương thức tuyển sinh dựa vào đánh giá tổng hợp thí sinh từ nhiều yếu tố bao gồm năng lực học tập, thành tích cá nhân, hoạt động xã hội và hoạt động văn thể mỹ: </a:t>
            </a:r>
          </a:p>
          <a:p>
            <a:pPr marL="0" lvl="0" indent="0" algn="l" defTabSz="711200">
              <a:lnSpc>
                <a:spcPct val="90000"/>
              </a:lnSpc>
              <a:spcBef>
                <a:spcPct val="0"/>
              </a:spcBef>
              <a:spcAft>
                <a:spcPct val="35000"/>
              </a:spcAft>
              <a:buNone/>
            </a:pPr>
            <a:r>
              <a:rPr lang="vi-VN" sz="1500" kern="1200" noProof="1">
                <a:solidFill>
                  <a:schemeClr val="accent3"/>
                </a:solidFill>
              </a:rPr>
              <a:t>- Học lực (90%), </a:t>
            </a:r>
          </a:p>
          <a:p>
            <a:pPr marL="0" lvl="0" indent="0" algn="l" defTabSz="711200">
              <a:lnSpc>
                <a:spcPct val="90000"/>
              </a:lnSpc>
              <a:spcBef>
                <a:spcPct val="0"/>
              </a:spcBef>
              <a:spcAft>
                <a:spcPct val="35000"/>
              </a:spcAft>
              <a:buNone/>
            </a:pPr>
            <a:r>
              <a:rPr lang="vi-VN" sz="1500" kern="1200" noProof="1">
                <a:solidFill>
                  <a:schemeClr val="accent3"/>
                </a:solidFill>
              </a:rPr>
              <a:t>- Năng lực cá nhân (5%), </a:t>
            </a:r>
          </a:p>
          <a:p>
            <a:pPr marL="0" lvl="0" indent="0" algn="l" defTabSz="711200">
              <a:lnSpc>
                <a:spcPct val="90000"/>
              </a:lnSpc>
              <a:spcBef>
                <a:spcPct val="0"/>
              </a:spcBef>
              <a:spcAft>
                <a:spcPct val="35000"/>
              </a:spcAft>
              <a:buNone/>
            </a:pPr>
            <a:r>
              <a:rPr lang="vi-VN" sz="1500" kern="1200" noProof="1">
                <a:solidFill>
                  <a:schemeClr val="accent3"/>
                </a:solidFill>
              </a:rPr>
              <a:t>- Hoạt động xã hội, văn thể mỹ (5%). </a:t>
            </a:r>
          </a:p>
          <a:p>
            <a:pPr marL="0" lvl="0" indent="0" algn="l" defTabSz="711200">
              <a:lnSpc>
                <a:spcPct val="90000"/>
              </a:lnSpc>
              <a:spcBef>
                <a:spcPct val="0"/>
              </a:spcBef>
              <a:spcAft>
                <a:spcPct val="35000"/>
              </a:spcAft>
              <a:buNone/>
            </a:pPr>
            <a:r>
              <a:rPr lang="vi-VN" sz="1500" kern="1200" noProof="1">
                <a:solidFill>
                  <a:schemeClr val="accent3"/>
                </a:solidFill>
              </a:rPr>
              <a:t>Tổng số lượng nguyện vọng thí sinh đăng ký cho phương thức tổng hợp 202</a:t>
            </a:r>
            <a:r>
              <a:rPr lang="en-US" sz="1500" kern="1200" noProof="1">
                <a:solidFill>
                  <a:schemeClr val="accent3"/>
                </a:solidFill>
              </a:rPr>
              <a:t>3</a:t>
            </a:r>
            <a:r>
              <a:rPr lang="vi-VN" sz="1500" kern="1200" noProof="1">
                <a:solidFill>
                  <a:schemeClr val="accent3"/>
                </a:solidFill>
              </a:rPr>
              <a:t> là </a:t>
            </a:r>
            <a:r>
              <a:rPr lang="en-US" sz="1500" kern="1200" noProof="1">
                <a:solidFill>
                  <a:schemeClr val="accent3"/>
                </a:solidFill>
              </a:rPr>
              <a:t>hơn </a:t>
            </a:r>
            <a:r>
              <a:rPr lang="en-US" sz="1500" b="1" kern="1200" noProof="1">
                <a:solidFill>
                  <a:srgbClr val="E5BF4D"/>
                </a:solidFill>
                <a:latin typeface="Segoe UI"/>
                <a:ea typeface="+mn-ea"/>
                <a:cs typeface="+mn-cs"/>
              </a:rPr>
              <a:t>22,000</a:t>
            </a:r>
            <a:r>
              <a:rPr lang="vi-VN" sz="1500" b="1" kern="1200" noProof="1">
                <a:solidFill>
                  <a:srgbClr val="E5BF4D"/>
                </a:solidFill>
                <a:latin typeface="Segoe UI"/>
                <a:ea typeface="+mn-ea"/>
                <a:cs typeface="+mn-cs"/>
              </a:rPr>
              <a:t> n</a:t>
            </a:r>
            <a:r>
              <a:rPr lang="vi-VN" sz="1500" b="1" kern="1200" noProof="1">
                <a:solidFill>
                  <a:schemeClr val="accent1"/>
                </a:solidFill>
              </a:rPr>
              <a:t>guyện vọng cho khoảng </a:t>
            </a:r>
            <a:r>
              <a:rPr lang="en-US" sz="1500" b="1" kern="1200" noProof="1">
                <a:solidFill>
                  <a:schemeClr val="accent1"/>
                </a:solidFill>
              </a:rPr>
              <a:t>4,000</a:t>
            </a:r>
            <a:r>
              <a:rPr lang="vi-VN" sz="1500" b="1" kern="1200" noProof="1">
                <a:solidFill>
                  <a:schemeClr val="accent1"/>
                </a:solidFill>
              </a:rPr>
              <a:t> chỉ tiêu</a:t>
            </a:r>
            <a:r>
              <a:rPr lang="vi-VN" sz="1500" kern="1200" noProof="1">
                <a:solidFill>
                  <a:schemeClr val="accent3"/>
                </a:solidFill>
              </a:rPr>
              <a:t>, </a:t>
            </a:r>
            <a:r>
              <a:rPr lang="vi-VN" sz="1500" b="1" kern="1200" noProof="1">
                <a:solidFill>
                  <a:schemeClr val="accent1"/>
                </a:solidFill>
              </a:rPr>
              <a:t>tỉ lệ khoảng </a:t>
            </a:r>
            <a:r>
              <a:rPr lang="en-US" sz="1500" b="1" kern="1200" noProof="1">
                <a:solidFill>
                  <a:schemeClr val="accent1"/>
                </a:solidFill>
              </a:rPr>
              <a:t>5.5 </a:t>
            </a:r>
            <a:r>
              <a:rPr lang="vi-VN" sz="1500" kern="1200" noProof="1">
                <a:solidFill>
                  <a:schemeClr val="accent3"/>
                </a:solidFill>
              </a:rPr>
              <a:t>cho phương thức hoàn toàn mới này.</a:t>
            </a:r>
          </a:p>
        </p:txBody>
      </p:sp>
      <p:sp>
        <p:nvSpPr>
          <p:cNvPr id="6" name="Title 1">
            <a:extLst>
              <a:ext uri="{FF2B5EF4-FFF2-40B4-BE49-F238E27FC236}">
                <a16:creationId xmlns:a16="http://schemas.microsoft.com/office/drawing/2014/main" id="{DAE27487-C48F-DB1B-BDF1-09912B15B85A}"/>
              </a:ext>
            </a:extLst>
          </p:cNvPr>
          <p:cNvSpPr txBox="1">
            <a:spLocks/>
          </p:cNvSpPr>
          <p:nvPr/>
        </p:nvSpPr>
        <p:spPr>
          <a:xfrm flipH="1">
            <a:off x="0" y="-88567"/>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extLst>
      <p:ext uri="{BB962C8B-B14F-4D97-AF65-F5344CB8AC3E}">
        <p14:creationId xmlns:p14="http://schemas.microsoft.com/office/powerpoint/2010/main" val="154436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4D183F-D78D-FBB2-99C1-9D3E1389CBAA}"/>
              </a:ext>
            </a:extLst>
          </p:cNvPr>
          <p:cNvPicPr>
            <a:picLocks noChangeAspect="1"/>
          </p:cNvPicPr>
          <p:nvPr/>
        </p:nvPicPr>
        <p:blipFill>
          <a:blip r:embed="rId2"/>
          <a:stretch>
            <a:fillRect/>
          </a:stretch>
        </p:blipFill>
        <p:spPr>
          <a:xfrm>
            <a:off x="2771775" y="1277300"/>
            <a:ext cx="6924675" cy="5138627"/>
          </a:xfrm>
          <a:prstGeom prst="rect">
            <a:avLst/>
          </a:prstGeom>
        </p:spPr>
      </p:pic>
      <p:sp>
        <p:nvSpPr>
          <p:cNvPr id="8" name="TextBox 7">
            <a:extLst>
              <a:ext uri="{FF2B5EF4-FFF2-40B4-BE49-F238E27FC236}">
                <a16:creationId xmlns:a16="http://schemas.microsoft.com/office/drawing/2014/main" id="{B55CDF83-82D7-78AB-26A3-7C1C6015CA03}"/>
              </a:ext>
            </a:extLst>
          </p:cNvPr>
          <p:cNvSpPr txBox="1"/>
          <p:nvPr/>
        </p:nvSpPr>
        <p:spPr>
          <a:xfrm>
            <a:off x="130968" y="6415927"/>
            <a:ext cx="11930063" cy="429861"/>
          </a:xfrm>
          <a:prstGeom prst="rect">
            <a:avLst/>
          </a:prstGeom>
          <a:noFill/>
        </p:spPr>
        <p:txBody>
          <a:bodyPr wrap="square">
            <a:spAutoFit/>
          </a:bodyPr>
          <a:lstStyle/>
          <a:p>
            <a:pPr algn="ctr">
              <a:lnSpc>
                <a:spcPct val="107000"/>
              </a:lnSpc>
              <a:spcAft>
                <a:spcPts val="800"/>
              </a:spcAft>
            </a:pPr>
            <a:r>
              <a:rPr lang="vi-VN" sz="2200" b="1" i="1" dirty="0">
                <a:solidFill>
                  <a:schemeClr val="bg1"/>
                </a:solidFill>
                <a:effectLst/>
                <a:ea typeface="Arial" panose="020B0604020202020204" pitchFamily="34" charset="0"/>
                <a:cs typeface="Times New Roman" panose="02020603050405020304" pitchFamily="18" charset="0"/>
              </a:rPr>
              <a:t>Tổng quan phương thức tổng hợp trong tuyển sinh của trường ĐHBK- ĐHQG HCM</a:t>
            </a:r>
            <a:endParaRPr lang="en-US" sz="2200" b="1" dirty="0">
              <a:solidFill>
                <a:schemeClr val="bg1"/>
              </a:solidFill>
              <a:effectLst/>
              <a:ea typeface="Arial" panose="020B06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11CFB55-97E7-FB13-96CD-4654AA3ACA0F}"/>
              </a:ext>
            </a:extLst>
          </p:cNvPr>
          <p:cNvSpPr txBox="1">
            <a:spLocks/>
          </p:cNvSpPr>
          <p:nvPr/>
        </p:nvSpPr>
        <p:spPr>
          <a:xfrm flipH="1">
            <a:off x="198200" y="0"/>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
        <p:nvSpPr>
          <p:cNvPr id="5" name="Title 1">
            <a:extLst>
              <a:ext uri="{FF2B5EF4-FFF2-40B4-BE49-F238E27FC236}">
                <a16:creationId xmlns:a16="http://schemas.microsoft.com/office/drawing/2014/main" id="{8BC393AD-81BC-6FC2-CDC0-87A330625B9A}"/>
              </a:ext>
            </a:extLst>
          </p:cNvPr>
          <p:cNvSpPr>
            <a:spLocks noGrp="1"/>
          </p:cNvSpPr>
          <p:nvPr>
            <p:ph type="ctrTitle"/>
          </p:nvPr>
        </p:nvSpPr>
        <p:spPr>
          <a:xfrm flipH="1">
            <a:off x="3814645" y="444751"/>
            <a:ext cx="5249151" cy="836247"/>
          </a:xfrm>
        </p:spPr>
        <p:txBody>
          <a:bodyPr wrap="square" anchor="t">
            <a:normAutofit/>
          </a:bodyPr>
          <a:lstStyle/>
          <a:p>
            <a:pPr>
              <a:lnSpc>
                <a:spcPct val="90000"/>
              </a:lnSpc>
              <a:spcBef>
                <a:spcPts val="1600"/>
              </a:spcBef>
            </a:pPr>
            <a:r>
              <a:rPr lang="en-US" sz="2600" b="1" kern="100" dirty="0"/>
              <a:t>2. ĐỔI MỚI TUYỂN SINH</a:t>
            </a:r>
          </a:p>
        </p:txBody>
      </p:sp>
    </p:spTree>
    <p:extLst>
      <p:ext uri="{BB962C8B-B14F-4D97-AF65-F5344CB8AC3E}">
        <p14:creationId xmlns:p14="http://schemas.microsoft.com/office/powerpoint/2010/main" val="345243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911" y="46676"/>
            <a:ext cx="590509" cy="719057"/>
            <a:chOff x="0" y="0"/>
            <a:chExt cx="2771140" cy="3374390"/>
          </a:xfrm>
        </p:grpSpPr>
        <p:sp>
          <p:nvSpPr>
            <p:cNvPr id="3" name="Freeform 3"/>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014A74"/>
            </a:solidFill>
          </p:spPr>
          <p:txBody>
            <a:bodyPr/>
            <a:lstStyle/>
            <a:p>
              <a:endParaRPr lang="en-US"/>
            </a:p>
          </p:txBody>
        </p:sp>
      </p:grpSp>
      <p:grpSp>
        <p:nvGrpSpPr>
          <p:cNvPr id="4" name="Group 4"/>
          <p:cNvGrpSpPr/>
          <p:nvPr/>
        </p:nvGrpSpPr>
        <p:grpSpPr>
          <a:xfrm>
            <a:off x="111938" y="1798039"/>
            <a:ext cx="11967587" cy="4212333"/>
            <a:chOff x="0" y="0"/>
            <a:chExt cx="36259153" cy="12735581"/>
          </a:xfrm>
        </p:grpSpPr>
        <p:sp>
          <p:nvSpPr>
            <p:cNvPr id="5" name="Freeform 5"/>
            <p:cNvSpPr/>
            <p:nvPr/>
          </p:nvSpPr>
          <p:spPr>
            <a:xfrm>
              <a:off x="-12700" y="-12700"/>
              <a:ext cx="36284554" cy="12760982"/>
            </a:xfrm>
            <a:custGeom>
              <a:avLst/>
              <a:gdLst/>
              <a:ahLst/>
              <a:cxnLst/>
              <a:rect l="l" t="t" r="r" b="b"/>
              <a:pathLst>
                <a:path w="36284554" h="12760982">
                  <a:moveTo>
                    <a:pt x="35422222" y="0"/>
                  </a:moveTo>
                  <a:lnTo>
                    <a:pt x="862330" y="0"/>
                  </a:lnTo>
                  <a:cubicBezTo>
                    <a:pt x="389890" y="0"/>
                    <a:pt x="0" y="389890"/>
                    <a:pt x="0" y="862330"/>
                  </a:cubicBezTo>
                  <a:lnTo>
                    <a:pt x="0" y="11898652"/>
                  </a:lnTo>
                  <a:cubicBezTo>
                    <a:pt x="0" y="12371091"/>
                    <a:pt x="389890" y="12760982"/>
                    <a:pt x="862330" y="12760982"/>
                  </a:cubicBezTo>
                  <a:lnTo>
                    <a:pt x="35422222" y="12760982"/>
                  </a:lnTo>
                  <a:cubicBezTo>
                    <a:pt x="35894662" y="12760982"/>
                    <a:pt x="36284554" y="12371091"/>
                    <a:pt x="36284554" y="11898652"/>
                  </a:cubicBezTo>
                  <a:lnTo>
                    <a:pt x="36284554" y="862330"/>
                  </a:lnTo>
                  <a:cubicBezTo>
                    <a:pt x="36284551" y="389890"/>
                    <a:pt x="35894662" y="0"/>
                    <a:pt x="35422222" y="0"/>
                  </a:cubicBezTo>
                  <a:close/>
                  <a:moveTo>
                    <a:pt x="36094051" y="927100"/>
                  </a:moveTo>
                  <a:lnTo>
                    <a:pt x="36094051" y="11898651"/>
                  </a:lnTo>
                  <a:cubicBezTo>
                    <a:pt x="36094051" y="12265682"/>
                    <a:pt x="35789251" y="12570482"/>
                    <a:pt x="35422222" y="12570482"/>
                  </a:cubicBezTo>
                  <a:lnTo>
                    <a:pt x="862330" y="12570482"/>
                  </a:lnTo>
                  <a:cubicBezTo>
                    <a:pt x="495300" y="12570482"/>
                    <a:pt x="190500" y="12265682"/>
                    <a:pt x="190500" y="11898651"/>
                  </a:cubicBezTo>
                  <a:lnTo>
                    <a:pt x="190500" y="862330"/>
                  </a:lnTo>
                  <a:cubicBezTo>
                    <a:pt x="190500" y="495300"/>
                    <a:pt x="495300" y="190500"/>
                    <a:pt x="862330" y="190500"/>
                  </a:cubicBezTo>
                  <a:lnTo>
                    <a:pt x="35422222" y="190500"/>
                  </a:lnTo>
                  <a:cubicBezTo>
                    <a:pt x="35789251" y="190500"/>
                    <a:pt x="36094051" y="495300"/>
                    <a:pt x="36094051" y="862330"/>
                  </a:cubicBezTo>
                  <a:lnTo>
                    <a:pt x="36094051" y="927100"/>
                  </a:lnTo>
                  <a:close/>
                </a:path>
              </a:pathLst>
            </a:custGeom>
          </p:spPr>
          <p:style>
            <a:lnRef idx="2">
              <a:schemeClr val="dk1"/>
            </a:lnRef>
            <a:fillRef idx="1">
              <a:schemeClr val="lt1"/>
            </a:fillRef>
            <a:effectRef idx="0">
              <a:schemeClr val="dk1"/>
            </a:effectRef>
            <a:fontRef idx="minor">
              <a:schemeClr val="dk1"/>
            </a:fontRef>
          </p:style>
          <p:txBody>
            <a:bodyPr/>
            <a:lstStyle/>
            <a:p>
              <a:endParaRPr lang="en-US"/>
            </a:p>
          </p:txBody>
        </p:sp>
      </p:grpSp>
      <p:grpSp>
        <p:nvGrpSpPr>
          <p:cNvPr id="6" name="Group 6"/>
          <p:cNvGrpSpPr/>
          <p:nvPr/>
        </p:nvGrpSpPr>
        <p:grpSpPr>
          <a:xfrm>
            <a:off x="294054" y="2080534"/>
            <a:ext cx="2336134" cy="3682091"/>
            <a:chOff x="0" y="0"/>
            <a:chExt cx="1826891" cy="2476088"/>
          </a:xfrm>
          <a:solidFill>
            <a:srgbClr val="002060"/>
          </a:solidFill>
        </p:grpSpPr>
        <p:sp>
          <p:nvSpPr>
            <p:cNvPr id="7" name="Freeform 7"/>
            <p:cNvSpPr/>
            <p:nvPr/>
          </p:nvSpPr>
          <p:spPr>
            <a:xfrm>
              <a:off x="0" y="0"/>
              <a:ext cx="1826891" cy="2476088"/>
            </a:xfrm>
            <a:custGeom>
              <a:avLst/>
              <a:gdLst/>
              <a:ahLst/>
              <a:cxnLst/>
              <a:rect l="l" t="t" r="r" b="b"/>
              <a:pathLst>
                <a:path w="1826891" h="2476088">
                  <a:moveTo>
                    <a:pt x="0" y="0"/>
                  </a:moveTo>
                  <a:lnTo>
                    <a:pt x="1826891" y="0"/>
                  </a:lnTo>
                  <a:lnTo>
                    <a:pt x="1826891" y="2476088"/>
                  </a:lnTo>
                  <a:lnTo>
                    <a:pt x="0" y="2476088"/>
                  </a:lnTo>
                  <a:close/>
                </a:path>
              </a:pathLst>
            </a:custGeom>
            <a:grpFill/>
          </p:spPr>
          <p:txBody>
            <a:bodyPr/>
            <a:lstStyle/>
            <a:p>
              <a:endParaRPr lang="en-US">
                <a:latin typeface="Segoe UI" panose="020B0502040204020203" pitchFamily="34" charset="0"/>
                <a:cs typeface="Segoe UI" panose="020B0502040204020203" pitchFamily="34" charset="0"/>
              </a:endParaRPr>
            </a:p>
          </p:txBody>
        </p:sp>
      </p:grpSp>
      <p:grpSp>
        <p:nvGrpSpPr>
          <p:cNvPr id="8" name="Group 8"/>
          <p:cNvGrpSpPr/>
          <p:nvPr/>
        </p:nvGrpSpPr>
        <p:grpSpPr>
          <a:xfrm>
            <a:off x="4976790" y="2032241"/>
            <a:ext cx="2336134" cy="3488428"/>
            <a:chOff x="0" y="0"/>
            <a:chExt cx="2023055" cy="2476088"/>
          </a:xfrm>
        </p:grpSpPr>
        <p:sp>
          <p:nvSpPr>
            <p:cNvPr id="9" name="Freeform 9"/>
            <p:cNvSpPr/>
            <p:nvPr/>
          </p:nvSpPr>
          <p:spPr>
            <a:xfrm>
              <a:off x="0" y="0"/>
              <a:ext cx="2023055" cy="2476088"/>
            </a:xfrm>
            <a:custGeom>
              <a:avLst/>
              <a:gdLst/>
              <a:ahLst/>
              <a:cxnLst/>
              <a:rect l="l" t="t" r="r" b="b"/>
              <a:pathLst>
                <a:path w="2023055" h="2476088">
                  <a:moveTo>
                    <a:pt x="0" y="0"/>
                  </a:moveTo>
                  <a:lnTo>
                    <a:pt x="2023055" y="0"/>
                  </a:lnTo>
                  <a:lnTo>
                    <a:pt x="2023055" y="2476088"/>
                  </a:lnTo>
                  <a:lnTo>
                    <a:pt x="0" y="2476088"/>
                  </a:lnTo>
                  <a:close/>
                </a:path>
              </a:pathLst>
            </a:custGeom>
            <a:solidFill>
              <a:schemeClr val="tx2"/>
            </a:solidFill>
          </p:spPr>
          <p:txBody>
            <a:bodyPr/>
            <a:lstStyle/>
            <a:p>
              <a:endParaRPr lang="en-US"/>
            </a:p>
          </p:txBody>
        </p:sp>
      </p:grpSp>
      <p:sp>
        <p:nvSpPr>
          <p:cNvPr id="10" name="AutoShape 10"/>
          <p:cNvSpPr/>
          <p:nvPr/>
        </p:nvSpPr>
        <p:spPr>
          <a:xfrm rot="-5400000">
            <a:off x="1792013" y="3904205"/>
            <a:ext cx="1929230" cy="0"/>
          </a:xfrm>
          <a:prstGeom prst="line">
            <a:avLst/>
          </a:prstGeom>
          <a:ln w="47625" cap="rnd">
            <a:solidFill>
              <a:srgbClr val="A6A6A6"/>
            </a:solidFill>
            <a:prstDash val="solid"/>
            <a:headEnd type="none" w="sm" len="sm"/>
            <a:tailEnd type="none" w="sm" len="sm"/>
          </a:ln>
        </p:spPr>
        <p:txBody>
          <a:bodyPr/>
          <a:lstStyle/>
          <a:p>
            <a:endParaRPr lang="en-US"/>
          </a:p>
        </p:txBody>
      </p:sp>
      <p:grpSp>
        <p:nvGrpSpPr>
          <p:cNvPr id="11" name="Group 11"/>
          <p:cNvGrpSpPr/>
          <p:nvPr/>
        </p:nvGrpSpPr>
        <p:grpSpPr>
          <a:xfrm>
            <a:off x="0" y="6044369"/>
            <a:ext cx="12191464" cy="407426"/>
            <a:chOff x="0" y="0"/>
            <a:chExt cx="6671512" cy="222955"/>
          </a:xfrm>
          <a:solidFill>
            <a:srgbClr val="FFC000"/>
          </a:solidFill>
        </p:grpSpPr>
        <p:sp>
          <p:nvSpPr>
            <p:cNvPr id="12" name="Freeform 12"/>
            <p:cNvSpPr/>
            <p:nvPr/>
          </p:nvSpPr>
          <p:spPr>
            <a:xfrm>
              <a:off x="0" y="0"/>
              <a:ext cx="6671512" cy="222955"/>
            </a:xfrm>
            <a:custGeom>
              <a:avLst/>
              <a:gdLst/>
              <a:ahLst/>
              <a:cxnLst/>
              <a:rect l="l" t="t" r="r" b="b"/>
              <a:pathLst>
                <a:path w="6671512" h="222955">
                  <a:moveTo>
                    <a:pt x="0" y="0"/>
                  </a:moveTo>
                  <a:lnTo>
                    <a:pt x="6671512" y="0"/>
                  </a:lnTo>
                  <a:lnTo>
                    <a:pt x="6671512" y="222955"/>
                  </a:lnTo>
                  <a:lnTo>
                    <a:pt x="0" y="222955"/>
                  </a:lnTo>
                  <a:close/>
                </a:path>
              </a:pathLst>
            </a:custGeom>
            <a:grpFill/>
          </p:spPr>
          <p:txBody>
            <a:bodyPr/>
            <a:lstStyle/>
            <a:p>
              <a:endParaRPr lang="en-US"/>
            </a:p>
          </p:txBody>
        </p:sp>
      </p:grpSp>
      <p:grpSp>
        <p:nvGrpSpPr>
          <p:cNvPr id="13" name="Group 13"/>
          <p:cNvGrpSpPr/>
          <p:nvPr/>
        </p:nvGrpSpPr>
        <p:grpSpPr>
          <a:xfrm>
            <a:off x="0" y="6044369"/>
            <a:ext cx="6581115" cy="407426"/>
            <a:chOff x="0" y="0"/>
            <a:chExt cx="3601371" cy="222955"/>
          </a:xfrm>
          <a:solidFill>
            <a:srgbClr val="FFC000"/>
          </a:solidFill>
        </p:grpSpPr>
        <p:sp>
          <p:nvSpPr>
            <p:cNvPr id="14" name="Freeform 14"/>
            <p:cNvSpPr/>
            <p:nvPr/>
          </p:nvSpPr>
          <p:spPr>
            <a:xfrm>
              <a:off x="0" y="0"/>
              <a:ext cx="3601371" cy="222955"/>
            </a:xfrm>
            <a:custGeom>
              <a:avLst/>
              <a:gdLst/>
              <a:ahLst/>
              <a:cxnLst/>
              <a:rect l="l" t="t" r="r" b="b"/>
              <a:pathLst>
                <a:path w="3601371" h="222955">
                  <a:moveTo>
                    <a:pt x="0" y="0"/>
                  </a:moveTo>
                  <a:lnTo>
                    <a:pt x="3601371" y="0"/>
                  </a:lnTo>
                  <a:lnTo>
                    <a:pt x="3601371" y="222955"/>
                  </a:lnTo>
                  <a:lnTo>
                    <a:pt x="0" y="222955"/>
                  </a:lnTo>
                  <a:close/>
                </a:path>
              </a:pathLst>
            </a:custGeom>
            <a:grpFill/>
          </p:spPr>
          <p:txBody>
            <a:bodyPr/>
            <a:lstStyle/>
            <a:p>
              <a:endParaRPr lang="en-US"/>
            </a:p>
          </p:txBody>
        </p:sp>
      </p:grpSp>
      <p:sp>
        <p:nvSpPr>
          <p:cNvPr id="15" name="AutoShape 15"/>
          <p:cNvSpPr/>
          <p:nvPr/>
        </p:nvSpPr>
        <p:spPr>
          <a:xfrm rot="-5400000">
            <a:off x="6460366" y="3821264"/>
            <a:ext cx="1929230" cy="0"/>
          </a:xfrm>
          <a:prstGeom prst="line">
            <a:avLst/>
          </a:prstGeom>
          <a:ln w="47625" cap="rnd">
            <a:solidFill>
              <a:srgbClr val="A6A6A6"/>
            </a:solidFill>
            <a:prstDash val="solid"/>
            <a:headEnd type="none" w="sm" len="sm"/>
            <a:tailEnd type="none" w="sm" len="sm"/>
          </a:ln>
        </p:spPr>
        <p:txBody>
          <a:bodyPr/>
          <a:lstStyle/>
          <a:p>
            <a:endParaRPr lang="en-US"/>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16301" y="449651"/>
            <a:ext cx="1036533" cy="1198304"/>
          </a:xfrm>
          <a:prstGeom prst="rect">
            <a:avLst/>
          </a:prstGeom>
        </p:spPr>
      </p:pic>
      <p:sp>
        <p:nvSpPr>
          <p:cNvPr id="18" name="TextBox 18"/>
          <p:cNvSpPr txBox="1"/>
          <p:nvPr/>
        </p:nvSpPr>
        <p:spPr>
          <a:xfrm>
            <a:off x="781834" y="359297"/>
            <a:ext cx="10467191" cy="655500"/>
          </a:xfrm>
          <a:prstGeom prst="rect">
            <a:avLst/>
          </a:prstGeom>
        </p:spPr>
        <p:txBody>
          <a:bodyPr wrap="square" lIns="0" tIns="0" rIns="0" bIns="0" rtlCol="0" anchor="t">
            <a:spAutoFit/>
          </a:bodyPr>
          <a:lstStyle/>
          <a:p>
            <a:pPr defTabSz="609630">
              <a:lnSpc>
                <a:spcPts val="5994"/>
              </a:lnSpc>
            </a:pPr>
            <a:r>
              <a:rPr lang="en-US" sz="2700" b="1" dirty="0">
                <a:solidFill>
                  <a:srgbClr val="FFC000"/>
                </a:solidFill>
                <a:latin typeface="Segoe UI" panose="020B0502040204020203" pitchFamily="34" charset="0"/>
                <a:cs typeface="Segoe UI" panose="020B0502040204020203" pitchFamily="34" charset="0"/>
              </a:rPr>
              <a:t>3.XÂY DỰNG HỆ THỐNG BẢO ĐẢM CHẤT LƯỢNG TOÀN DIỆN</a:t>
            </a:r>
          </a:p>
        </p:txBody>
      </p:sp>
      <p:sp>
        <p:nvSpPr>
          <p:cNvPr id="19" name="TextBox 19"/>
          <p:cNvSpPr txBox="1"/>
          <p:nvPr/>
        </p:nvSpPr>
        <p:spPr>
          <a:xfrm>
            <a:off x="386371" y="2159791"/>
            <a:ext cx="583050" cy="443968"/>
          </a:xfrm>
          <a:prstGeom prst="rect">
            <a:avLst/>
          </a:prstGeom>
        </p:spPr>
        <p:txBody>
          <a:bodyPr lIns="0" tIns="0" rIns="0" bIns="0" rtlCol="0" anchor="t">
            <a:spAutoFit/>
          </a:bodyPr>
          <a:lstStyle/>
          <a:p>
            <a:pPr defTabSz="609630">
              <a:lnSpc>
                <a:spcPts val="3765"/>
              </a:lnSpc>
            </a:pPr>
            <a:r>
              <a:rPr lang="en-US" sz="2689" b="1" dirty="0">
                <a:solidFill>
                  <a:schemeClr val="bg1"/>
                </a:solidFill>
                <a:latin typeface="Segoe UI" panose="020B0502040204020203" pitchFamily="34" charset="0"/>
                <a:cs typeface="Segoe UI" panose="020B0502040204020203" pitchFamily="34" charset="0"/>
              </a:rPr>
              <a:t>01</a:t>
            </a:r>
          </a:p>
        </p:txBody>
      </p:sp>
      <p:sp>
        <p:nvSpPr>
          <p:cNvPr id="20" name="TextBox 20"/>
          <p:cNvSpPr txBox="1"/>
          <p:nvPr/>
        </p:nvSpPr>
        <p:spPr>
          <a:xfrm>
            <a:off x="1708670" y="2389974"/>
            <a:ext cx="1681653" cy="563552"/>
          </a:xfrm>
          <a:prstGeom prst="rect">
            <a:avLst/>
          </a:prstGeom>
        </p:spPr>
        <p:txBody>
          <a:bodyPr lIns="0" tIns="0" rIns="0" bIns="0" rtlCol="0" anchor="t">
            <a:spAutoFit/>
          </a:bodyPr>
          <a:lstStyle/>
          <a:p>
            <a:pPr defTabSz="609630">
              <a:lnSpc>
                <a:spcPts val="2274"/>
              </a:lnSpc>
            </a:pPr>
            <a:r>
              <a:rPr lang="vi-VN" sz="1624" b="1" dirty="0">
                <a:solidFill>
                  <a:schemeClr val="bg1"/>
                </a:solidFill>
                <a:latin typeface="Segoe UI" panose="020B0502040204020203" pitchFamily="34" charset="0"/>
                <a:cs typeface="Segoe UI" panose="020B0502040204020203" pitchFamily="34" charset="0"/>
              </a:rPr>
              <a:t>
</a:t>
            </a:r>
            <a:endParaRPr lang="en-US" sz="1624" b="1" dirty="0">
              <a:solidFill>
                <a:schemeClr val="bg1"/>
              </a:solidFill>
              <a:latin typeface="Segoe UI" panose="020B0502040204020203" pitchFamily="34" charset="0"/>
              <a:cs typeface="Segoe UI" panose="020B0502040204020203" pitchFamily="34" charset="0"/>
            </a:endParaRPr>
          </a:p>
        </p:txBody>
      </p:sp>
      <p:sp>
        <p:nvSpPr>
          <p:cNvPr id="21" name="TextBox 21"/>
          <p:cNvSpPr txBox="1"/>
          <p:nvPr/>
        </p:nvSpPr>
        <p:spPr>
          <a:xfrm>
            <a:off x="2756628" y="2100440"/>
            <a:ext cx="583050" cy="443968"/>
          </a:xfrm>
          <a:prstGeom prst="rect">
            <a:avLst/>
          </a:prstGeom>
        </p:spPr>
        <p:txBody>
          <a:bodyPr lIns="0" tIns="0" rIns="0" bIns="0" rtlCol="0" anchor="t">
            <a:spAutoFit/>
          </a:bodyPr>
          <a:lstStyle/>
          <a:p>
            <a:pPr defTabSz="609630">
              <a:lnSpc>
                <a:spcPts val="3765"/>
              </a:lnSpc>
              <a:spcBef>
                <a:spcPct val="0"/>
              </a:spcBef>
            </a:pPr>
            <a:r>
              <a:rPr lang="en-US" sz="2689" b="1" dirty="0">
                <a:solidFill>
                  <a:srgbClr val="012F71"/>
                </a:solidFill>
                <a:latin typeface="Segoe UI" panose="020B0502040204020203" pitchFamily="34" charset="0"/>
                <a:cs typeface="Segoe UI" panose="020B0502040204020203" pitchFamily="34" charset="0"/>
              </a:rPr>
              <a:t>02</a:t>
            </a:r>
          </a:p>
        </p:txBody>
      </p:sp>
      <p:sp>
        <p:nvSpPr>
          <p:cNvPr id="23" name="TextBox 23"/>
          <p:cNvSpPr txBox="1"/>
          <p:nvPr/>
        </p:nvSpPr>
        <p:spPr>
          <a:xfrm>
            <a:off x="5068233" y="2052879"/>
            <a:ext cx="583050" cy="443968"/>
          </a:xfrm>
          <a:prstGeom prst="rect">
            <a:avLst/>
          </a:prstGeom>
        </p:spPr>
        <p:txBody>
          <a:bodyPr lIns="0" tIns="0" rIns="0" bIns="0" rtlCol="0" anchor="t">
            <a:spAutoFit/>
          </a:bodyPr>
          <a:lstStyle/>
          <a:p>
            <a:pPr defTabSz="609630">
              <a:lnSpc>
                <a:spcPts val="3765"/>
              </a:lnSpc>
            </a:pPr>
            <a:r>
              <a:rPr lang="en-US" sz="2689" b="1" dirty="0">
                <a:solidFill>
                  <a:srgbClr val="FFFFFF"/>
                </a:solidFill>
                <a:latin typeface="Segoe UI" panose="020B0502040204020203" pitchFamily="34" charset="0"/>
                <a:cs typeface="Segoe UI" panose="020B0502040204020203" pitchFamily="34" charset="0"/>
              </a:rPr>
              <a:t>03</a:t>
            </a:r>
          </a:p>
        </p:txBody>
      </p:sp>
      <p:sp>
        <p:nvSpPr>
          <p:cNvPr id="24" name="TextBox 24"/>
          <p:cNvSpPr txBox="1"/>
          <p:nvPr/>
        </p:nvSpPr>
        <p:spPr>
          <a:xfrm>
            <a:off x="6948787" y="2399187"/>
            <a:ext cx="1810568" cy="540404"/>
          </a:xfrm>
          <a:prstGeom prst="rect">
            <a:avLst/>
          </a:prstGeom>
        </p:spPr>
        <p:txBody>
          <a:bodyPr lIns="0" tIns="0" rIns="0" bIns="0" rtlCol="0" anchor="t">
            <a:spAutoFit/>
          </a:bodyPr>
          <a:lstStyle/>
          <a:p>
            <a:pPr defTabSz="609630">
              <a:lnSpc>
                <a:spcPts val="2239"/>
              </a:lnSpc>
            </a:pPr>
            <a:r>
              <a:rPr lang="en-US" sz="1600" b="1" dirty="0">
                <a:solidFill>
                  <a:srgbClr val="FFFFFF"/>
                </a:solidFill>
                <a:latin typeface="Segoe UI" panose="020B0502040204020203" pitchFamily="34" charset="0"/>
                <a:cs typeface="Segoe UI" panose="020B0502040204020203" pitchFamily="34" charset="0"/>
              </a:rPr>
              <a:t>
</a:t>
            </a:r>
          </a:p>
        </p:txBody>
      </p:sp>
      <p:sp>
        <p:nvSpPr>
          <p:cNvPr id="25" name="TextBox 25"/>
          <p:cNvSpPr txBox="1"/>
          <p:nvPr/>
        </p:nvSpPr>
        <p:spPr>
          <a:xfrm>
            <a:off x="7476099" y="2052879"/>
            <a:ext cx="613129" cy="443968"/>
          </a:xfrm>
          <a:prstGeom prst="rect">
            <a:avLst/>
          </a:prstGeom>
        </p:spPr>
        <p:txBody>
          <a:bodyPr lIns="0" tIns="0" rIns="0" bIns="0" rtlCol="0" anchor="t">
            <a:spAutoFit/>
          </a:bodyPr>
          <a:lstStyle/>
          <a:p>
            <a:pPr defTabSz="609630">
              <a:lnSpc>
                <a:spcPts val="3765"/>
              </a:lnSpc>
            </a:pPr>
            <a:r>
              <a:rPr lang="en-US" sz="2689" b="1" dirty="0">
                <a:solidFill>
                  <a:srgbClr val="012F71"/>
                </a:solidFill>
                <a:latin typeface="Segoe UI" panose="020B0502040204020203" pitchFamily="34" charset="0"/>
                <a:cs typeface="Segoe UI" panose="020B0502040204020203" pitchFamily="34" charset="0"/>
              </a:rPr>
              <a:t>04</a:t>
            </a:r>
          </a:p>
        </p:txBody>
      </p:sp>
      <p:sp>
        <p:nvSpPr>
          <p:cNvPr id="27" name="TextBox 27"/>
          <p:cNvSpPr txBox="1"/>
          <p:nvPr/>
        </p:nvSpPr>
        <p:spPr>
          <a:xfrm>
            <a:off x="422367" y="2798105"/>
            <a:ext cx="2050253" cy="3394775"/>
          </a:xfrm>
          <a:prstGeom prst="rect">
            <a:avLst/>
          </a:prstGeom>
        </p:spPr>
        <p:txBody>
          <a:bodyPr lIns="0" tIns="0" rIns="0" bIns="0" rtlCol="0" anchor="t">
            <a:spAutoFit/>
          </a:bodyPr>
          <a:lstStyle/>
          <a:p>
            <a:pPr algn="just" defTabSz="609630">
              <a:lnSpc>
                <a:spcPts val="1878"/>
              </a:lnSpc>
            </a:pPr>
            <a:r>
              <a:rPr lang="vi-VN" sz="1800" b="1" kern="100" noProof="1">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Cơ cấu nhân sự bao gồ</a:t>
            </a:r>
            <a:r>
              <a:rPr lang="en-US" sz="1800" b="1" kern="100" noProof="1">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M:</a:t>
            </a:r>
          </a:p>
          <a:p>
            <a:pPr marL="285750" indent="-285750" algn="just" defTabSz="609630">
              <a:lnSpc>
                <a:spcPts val="1878"/>
              </a:lnSpc>
              <a:buFont typeface="Arial" panose="020B0604020202020204" pitchFamily="34" charset="0"/>
              <a:buChar char="•"/>
            </a:pPr>
            <a:r>
              <a:rPr lang="vi-VN" sz="1800" b="1" kern="100" noProof="1">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1 Phó Hiệu trưởng phụ trách</a:t>
            </a:r>
            <a:endParaRPr lang="en-US" sz="1800" b="1" kern="100" noProof="1">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p>
            <a:pPr marL="285750" indent="-285750" algn="just" defTabSz="609630">
              <a:lnSpc>
                <a:spcPts val="1878"/>
              </a:lnSpc>
              <a:buFont typeface="Arial" panose="020B0604020202020204" pitchFamily="34" charset="0"/>
              <a:buChar char="•"/>
            </a:pPr>
            <a:r>
              <a:rPr lang="vi-VN" sz="1800" b="1" kern="100" noProof="1">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Phòng Khảo thí-Bảo đảm chất lượng</a:t>
            </a:r>
            <a:endParaRPr lang="en-US" sz="1800" b="1" kern="100" noProof="1">
              <a:solidFill>
                <a:schemeClr val="bg1"/>
              </a:solidFill>
              <a:effectLst/>
              <a:latin typeface="Segoe UI" panose="020B0502040204020203" pitchFamily="34" charset="0"/>
              <a:ea typeface="Times New Roman" panose="02020603050405020304" pitchFamily="18" charset="0"/>
              <a:cs typeface="Segoe UI" panose="020B0502040204020203" pitchFamily="34" charset="0"/>
            </a:endParaRPr>
          </a:p>
          <a:p>
            <a:pPr marL="285750" indent="-285750" algn="just" defTabSz="609630">
              <a:lnSpc>
                <a:spcPts val="1878"/>
              </a:lnSpc>
              <a:buFont typeface="Arial" panose="020B0604020202020204" pitchFamily="34" charset="0"/>
              <a:buChar char="•"/>
            </a:pPr>
            <a:r>
              <a:rPr lang="vi-VN" sz="1800" b="1" kern="100" noProof="1">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Tổ bảo đảm chất lượng ở các Khoa, Bộ môn.</a:t>
            </a:r>
          </a:p>
          <a:p>
            <a:pPr algn="just" defTabSz="609630">
              <a:lnSpc>
                <a:spcPts val="1878"/>
              </a:lnSpc>
            </a:pPr>
            <a:r>
              <a:rPr lang="vi-VN" sz="1533" b="1" dirty="0">
                <a:solidFill>
                  <a:srgbClr val="FFFFFF"/>
                </a:solidFill>
                <a:latin typeface="Segoe UI" panose="020B0502040204020203" pitchFamily="34" charset="0"/>
                <a:cs typeface="Segoe UI" panose="020B0502040204020203" pitchFamily="34" charset="0"/>
              </a:rPr>
              <a:t>
</a:t>
            </a:r>
            <a:endParaRPr lang="en-US" sz="1533" b="1" dirty="0">
              <a:solidFill>
                <a:srgbClr val="FFFFFF"/>
              </a:solidFill>
              <a:latin typeface="Segoe UI" panose="020B0502040204020203" pitchFamily="34" charset="0"/>
              <a:cs typeface="Segoe UI" panose="020B0502040204020203" pitchFamily="34" charset="0"/>
            </a:endParaRPr>
          </a:p>
        </p:txBody>
      </p:sp>
      <p:sp>
        <p:nvSpPr>
          <p:cNvPr id="28" name="TextBox 28"/>
          <p:cNvSpPr txBox="1"/>
          <p:nvPr/>
        </p:nvSpPr>
        <p:spPr>
          <a:xfrm>
            <a:off x="2871672" y="2856649"/>
            <a:ext cx="2015073" cy="1461939"/>
          </a:xfrm>
          <a:prstGeom prst="rect">
            <a:avLst/>
          </a:prstGeom>
        </p:spPr>
        <p:txBody>
          <a:bodyPr wrap="square" lIns="0" tIns="0" rIns="0" bIns="0" rtlCol="0" anchor="t">
            <a:spAutoFit/>
          </a:bodyPr>
          <a:lstStyle/>
          <a:p>
            <a:pPr algn="just" defTabSz="609630">
              <a:lnSpc>
                <a:spcPts val="1867"/>
              </a:lnSpc>
            </a:pPr>
            <a:r>
              <a:rPr lang="vi-VN" sz="1800" noProof="1">
                <a:solidFill>
                  <a:schemeClr val="tx2"/>
                </a:solidFill>
                <a:effectLst/>
                <a:latin typeface="Segoe UI" panose="020B0502040204020203" pitchFamily="34" charset="0"/>
                <a:ea typeface="Calibri" panose="020F0502020204030204" pitchFamily="34" charset="0"/>
                <a:cs typeface="Segoe UI" panose="020B0502040204020203" pitchFamily="34" charset="0"/>
              </a:rPr>
              <a:t>Vận hành Hệ thống quản lý chất lượng theo tiêu chuẩn (TC) ISO 9001:2015 trên phạm vi toàn Trường.</a:t>
            </a:r>
            <a:endParaRPr lang="vi-VN" sz="1533" b="1" noProof="1">
              <a:solidFill>
                <a:schemeClr val="tx2"/>
              </a:solidFill>
              <a:latin typeface="Segoe UI" panose="020B0502040204020203" pitchFamily="34" charset="0"/>
              <a:cs typeface="Segoe UI" panose="020B0502040204020203" pitchFamily="34" charset="0"/>
            </a:endParaRPr>
          </a:p>
        </p:txBody>
      </p:sp>
      <p:sp>
        <p:nvSpPr>
          <p:cNvPr id="29" name="TextBox 29"/>
          <p:cNvSpPr txBox="1"/>
          <p:nvPr/>
        </p:nvSpPr>
        <p:spPr>
          <a:xfrm>
            <a:off x="5040288" y="2856649"/>
            <a:ext cx="2156356" cy="2420150"/>
          </a:xfrm>
          <a:prstGeom prst="rect">
            <a:avLst/>
          </a:prstGeom>
        </p:spPr>
        <p:txBody>
          <a:bodyPr wrap="square" lIns="0" tIns="0" rIns="0" bIns="0" rtlCol="0" anchor="t">
            <a:spAutoFit/>
          </a:bodyPr>
          <a:lstStyle/>
          <a:p>
            <a:pPr algn="just" defTabSz="609630">
              <a:lnSpc>
                <a:spcPts val="1867"/>
              </a:lnSpc>
            </a:pPr>
            <a:r>
              <a:rPr lang="vi-VN" sz="1800" b="1" kern="100" dirty="0">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Ban hành Bộ TC nội bộ bao gồm các tiêu chuẩn, tiêu chí rõ ràng được tổng hợp, đúc kết và lựa chọn từ các Bộ TC quốc tế và trong nước.</a:t>
            </a:r>
          </a:p>
          <a:p>
            <a:pPr algn="just" defTabSz="609630">
              <a:lnSpc>
                <a:spcPts val="1867"/>
              </a:lnSpc>
            </a:pPr>
            <a:r>
              <a:rPr lang="vi-VN" sz="1533" b="1" dirty="0">
                <a:solidFill>
                  <a:schemeClr val="bg1"/>
                </a:solidFill>
                <a:latin typeface="Segoe UI" panose="020B0502040204020203" pitchFamily="34" charset="0"/>
                <a:cs typeface="Segoe UI" panose="020B0502040204020203" pitchFamily="34" charset="0"/>
              </a:rPr>
              <a:t>
</a:t>
            </a:r>
            <a:endParaRPr lang="en-US" sz="1533" b="1" dirty="0">
              <a:solidFill>
                <a:schemeClr val="bg1"/>
              </a:solidFill>
              <a:latin typeface="Segoe UI" panose="020B0502040204020203" pitchFamily="34" charset="0"/>
              <a:cs typeface="Segoe UI" panose="020B0502040204020203" pitchFamily="34" charset="0"/>
            </a:endParaRPr>
          </a:p>
        </p:txBody>
      </p:sp>
      <p:sp>
        <p:nvSpPr>
          <p:cNvPr id="30" name="TextBox 30"/>
          <p:cNvSpPr txBox="1"/>
          <p:nvPr/>
        </p:nvSpPr>
        <p:spPr>
          <a:xfrm>
            <a:off x="7540442" y="2859566"/>
            <a:ext cx="1907412" cy="2170722"/>
          </a:xfrm>
          <a:prstGeom prst="rect">
            <a:avLst/>
          </a:prstGeom>
        </p:spPr>
        <p:txBody>
          <a:bodyPr wrap="square" lIns="0" tIns="0" rIns="0" bIns="0" rtlCol="0" anchor="t">
            <a:spAutoFit/>
          </a:bodyPr>
          <a:lstStyle/>
          <a:p>
            <a:pPr algn="just" defTabSz="609630">
              <a:lnSpc>
                <a:spcPts val="1867"/>
              </a:lnSpc>
            </a:pPr>
            <a:r>
              <a:rPr lang="vi-VN" sz="1800" kern="100" noProof="1">
                <a:solidFill>
                  <a:srgbClr val="2F5496"/>
                </a:solidFill>
                <a:effectLst/>
                <a:latin typeface="Segoe UI" panose="020B0502040204020203" pitchFamily="34" charset="0"/>
                <a:ea typeface="Times New Roman" panose="02020603050405020304" pitchFamily="18" charset="0"/>
                <a:cs typeface="Segoe UI" panose="020B0502040204020203" pitchFamily="34" charset="0"/>
              </a:rPr>
              <a:t>Định kỳ hàng năm triển khai đánh giá chất lượng các CTĐT một cách bài bản bằng việc áp dụng Bộ TC nội bộ.</a:t>
            </a:r>
          </a:p>
          <a:p>
            <a:pPr algn="just" defTabSz="609630">
              <a:lnSpc>
                <a:spcPts val="1867"/>
              </a:lnSpc>
            </a:pPr>
            <a:r>
              <a:rPr lang="vi-VN" sz="1333" b="1" dirty="0">
                <a:solidFill>
                  <a:srgbClr val="012F71"/>
                </a:solidFill>
                <a:latin typeface="Segoe UI" panose="020B0502040204020203" pitchFamily="34" charset="0"/>
                <a:cs typeface="Segoe UI" panose="020B0502040204020203" pitchFamily="34" charset="0"/>
              </a:rPr>
              <a:t>
</a:t>
            </a:r>
            <a:endParaRPr lang="en-US" sz="1333" b="1" dirty="0">
              <a:solidFill>
                <a:srgbClr val="012F71"/>
              </a:solidFill>
              <a:latin typeface="Segoe UI" panose="020B0502040204020203" pitchFamily="34" charset="0"/>
              <a:cs typeface="Segoe UI" panose="020B0502040204020203" pitchFamily="34" charset="0"/>
            </a:endParaRPr>
          </a:p>
        </p:txBody>
      </p:sp>
      <p:grpSp>
        <p:nvGrpSpPr>
          <p:cNvPr id="31" name="Group 8">
            <a:extLst>
              <a:ext uri="{FF2B5EF4-FFF2-40B4-BE49-F238E27FC236}">
                <a16:creationId xmlns:a16="http://schemas.microsoft.com/office/drawing/2014/main" id="{BD602A3D-C48B-2CFA-226F-4DE7C17ECCFE}"/>
              </a:ext>
            </a:extLst>
          </p:cNvPr>
          <p:cNvGrpSpPr/>
          <p:nvPr/>
        </p:nvGrpSpPr>
        <p:grpSpPr>
          <a:xfrm>
            <a:off x="9613078" y="2032241"/>
            <a:ext cx="2236548" cy="3488428"/>
            <a:chOff x="0" y="0"/>
            <a:chExt cx="2023055" cy="2476088"/>
          </a:xfrm>
        </p:grpSpPr>
        <p:sp>
          <p:nvSpPr>
            <p:cNvPr id="32" name="Freeform 9">
              <a:extLst>
                <a:ext uri="{FF2B5EF4-FFF2-40B4-BE49-F238E27FC236}">
                  <a16:creationId xmlns:a16="http://schemas.microsoft.com/office/drawing/2014/main" id="{19326235-0D44-F3BD-D9D9-587BC11E48FE}"/>
                </a:ext>
              </a:extLst>
            </p:cNvPr>
            <p:cNvSpPr/>
            <p:nvPr/>
          </p:nvSpPr>
          <p:spPr>
            <a:xfrm>
              <a:off x="0" y="0"/>
              <a:ext cx="2023055" cy="2476088"/>
            </a:xfrm>
            <a:custGeom>
              <a:avLst/>
              <a:gdLst/>
              <a:ahLst/>
              <a:cxnLst/>
              <a:rect l="l" t="t" r="r" b="b"/>
              <a:pathLst>
                <a:path w="2023055" h="2476088">
                  <a:moveTo>
                    <a:pt x="0" y="0"/>
                  </a:moveTo>
                  <a:lnTo>
                    <a:pt x="2023055" y="0"/>
                  </a:lnTo>
                  <a:lnTo>
                    <a:pt x="2023055" y="2476088"/>
                  </a:lnTo>
                  <a:lnTo>
                    <a:pt x="0" y="2476088"/>
                  </a:lnTo>
                  <a:close/>
                </a:path>
              </a:pathLst>
            </a:custGeom>
            <a:solidFill>
              <a:schemeClr val="tx2"/>
            </a:solidFill>
          </p:spPr>
          <p:txBody>
            <a:bodyPr/>
            <a:lstStyle/>
            <a:p>
              <a:endParaRPr lang="en-US"/>
            </a:p>
          </p:txBody>
        </p:sp>
      </p:grpSp>
      <p:sp>
        <p:nvSpPr>
          <p:cNvPr id="33" name="TextBox 23">
            <a:extLst>
              <a:ext uri="{FF2B5EF4-FFF2-40B4-BE49-F238E27FC236}">
                <a16:creationId xmlns:a16="http://schemas.microsoft.com/office/drawing/2014/main" id="{019859F2-D580-8205-0603-D0FF79BB44A6}"/>
              </a:ext>
            </a:extLst>
          </p:cNvPr>
          <p:cNvSpPr txBox="1"/>
          <p:nvPr/>
        </p:nvSpPr>
        <p:spPr>
          <a:xfrm>
            <a:off x="9765334" y="2036325"/>
            <a:ext cx="583050" cy="443968"/>
          </a:xfrm>
          <a:prstGeom prst="rect">
            <a:avLst/>
          </a:prstGeom>
        </p:spPr>
        <p:txBody>
          <a:bodyPr lIns="0" tIns="0" rIns="0" bIns="0" rtlCol="0" anchor="t">
            <a:spAutoFit/>
          </a:bodyPr>
          <a:lstStyle/>
          <a:p>
            <a:pPr defTabSz="609630">
              <a:lnSpc>
                <a:spcPts val="3765"/>
              </a:lnSpc>
            </a:pPr>
            <a:r>
              <a:rPr lang="en-US" sz="2689" b="1" dirty="0">
                <a:solidFill>
                  <a:srgbClr val="FFFFFF"/>
                </a:solidFill>
                <a:latin typeface="Segoe UI" panose="020B0502040204020203" pitchFamily="34" charset="0"/>
                <a:cs typeface="Segoe UI" panose="020B0502040204020203" pitchFamily="34" charset="0"/>
              </a:rPr>
              <a:t>05</a:t>
            </a:r>
          </a:p>
        </p:txBody>
      </p:sp>
      <p:sp>
        <p:nvSpPr>
          <p:cNvPr id="34" name="TextBox 29">
            <a:extLst>
              <a:ext uri="{FF2B5EF4-FFF2-40B4-BE49-F238E27FC236}">
                <a16:creationId xmlns:a16="http://schemas.microsoft.com/office/drawing/2014/main" id="{383B4AEA-0C7B-C9AA-C6E9-D4F704E07B55}"/>
              </a:ext>
            </a:extLst>
          </p:cNvPr>
          <p:cNvSpPr txBox="1"/>
          <p:nvPr/>
        </p:nvSpPr>
        <p:spPr>
          <a:xfrm>
            <a:off x="9721542" y="2825662"/>
            <a:ext cx="2026466" cy="1741311"/>
          </a:xfrm>
          <a:prstGeom prst="rect">
            <a:avLst/>
          </a:prstGeom>
        </p:spPr>
        <p:txBody>
          <a:bodyPr wrap="square" lIns="0" tIns="0" rIns="0" bIns="0" rtlCol="0" anchor="t">
            <a:spAutoFit/>
          </a:bodyPr>
          <a:lstStyle/>
          <a:p>
            <a:pPr algn="just">
              <a:lnSpc>
                <a:spcPct val="107000"/>
              </a:lnSpc>
              <a:spcBef>
                <a:spcPts val="200"/>
              </a:spcBef>
            </a:pPr>
            <a:r>
              <a:rPr lang="vi-VN" sz="1800" b="1" kern="100" noProof="1">
                <a:solidFill>
                  <a:schemeClr val="bg1"/>
                </a:solidFill>
                <a:effectLst/>
                <a:latin typeface="Segoe UI" panose="020B0502040204020203" pitchFamily="34" charset="0"/>
                <a:ea typeface="Times New Roman" panose="02020603050405020304" pitchFamily="18" charset="0"/>
                <a:cs typeface="Segoe UI" panose="020B0502040204020203" pitchFamily="34" charset="0"/>
              </a:rPr>
              <a:t>Có kế hoạch và hành động cải tiến liên tục dựa trên kết quả đánh giá nội bộ.</a:t>
            </a:r>
            <a:r>
              <a:rPr lang="vi-VN" sz="1533" b="1" dirty="0">
                <a:solidFill>
                  <a:schemeClr val="bg1"/>
                </a:solidFill>
                <a:latin typeface="Segoe UI" panose="020B0502040204020203" pitchFamily="34" charset="0"/>
                <a:cs typeface="Segoe UI" panose="020B0502040204020203" pitchFamily="34" charset="0"/>
              </a:rPr>
              <a:t>
</a:t>
            </a:r>
            <a:endParaRPr lang="en-US" sz="1533" b="1" dirty="0">
              <a:solidFill>
                <a:schemeClr val="bg1"/>
              </a:solidFill>
              <a:latin typeface="Segoe UI" panose="020B0502040204020203" pitchFamily="34" charset="0"/>
              <a:cs typeface="Segoe UI" panose="020B0502040204020203" pitchFamily="34" charset="0"/>
            </a:endParaRPr>
          </a:p>
        </p:txBody>
      </p:sp>
      <p:sp>
        <p:nvSpPr>
          <p:cNvPr id="17" name="Title 1">
            <a:extLst>
              <a:ext uri="{FF2B5EF4-FFF2-40B4-BE49-F238E27FC236}">
                <a16:creationId xmlns:a16="http://schemas.microsoft.com/office/drawing/2014/main" id="{744A8580-DBF6-C9BB-542D-9C3E2CB15E74}"/>
              </a:ext>
            </a:extLst>
          </p:cNvPr>
          <p:cNvSpPr txBox="1">
            <a:spLocks/>
          </p:cNvSpPr>
          <p:nvPr/>
        </p:nvSpPr>
        <p:spPr>
          <a:xfrm flipH="1">
            <a:off x="634420" y="-152008"/>
            <a:ext cx="8012350" cy="6344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400"/>
              <a:buFont typeface="Bree Serif"/>
              <a:buNone/>
              <a:defRPr sz="5200" b="0" i="0" u="none" strike="noStrike" cap="none" baseline="0">
                <a:solidFill>
                  <a:schemeClr val="lt1"/>
                </a:solidFill>
                <a:latin typeface="Segoe UI Black" panose="020B0A02040204020203" pitchFamily="34" charset="0"/>
                <a:ea typeface="Segoe UI Black" panose="020B0A02040204020203" pitchFamily="34" charset="0"/>
                <a:cs typeface="Bree Serif"/>
                <a:sym typeface="Bree Serif"/>
              </a:defRPr>
            </a:lvl1pPr>
            <a:lvl2pPr marR="0" lvl="1"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2pPr>
            <a:lvl3pPr marR="0" lvl="2"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3pPr>
            <a:lvl4pPr marR="0" lvl="3"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4pPr>
            <a:lvl5pPr marR="0" lvl="4"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5pPr>
            <a:lvl6pPr marR="0" lvl="5"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6pPr>
            <a:lvl7pPr marR="0" lvl="6"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7pPr>
            <a:lvl8pPr marR="0" lvl="7"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8pPr>
            <a:lvl9pPr marR="0" lvl="8" algn="l" rtl="0">
              <a:lnSpc>
                <a:spcPct val="100000"/>
              </a:lnSpc>
              <a:spcBef>
                <a:spcPts val="0"/>
              </a:spcBef>
              <a:spcAft>
                <a:spcPts val="0"/>
              </a:spcAft>
              <a:buClr>
                <a:schemeClr val="accent4"/>
              </a:buClr>
              <a:buSzPts val="2400"/>
              <a:buFont typeface="Bree Serif"/>
              <a:buNone/>
              <a:defRPr sz="3200" b="0" i="0" u="none" strike="noStrike" cap="none">
                <a:solidFill>
                  <a:schemeClr val="accent4"/>
                </a:solidFill>
                <a:latin typeface="Bree Serif"/>
                <a:ea typeface="Bree Serif"/>
                <a:cs typeface="Bree Serif"/>
                <a:sym typeface="Bree Serif"/>
              </a:defRPr>
            </a:lvl9pPr>
          </a:lstStyle>
          <a:p>
            <a:pPr>
              <a:lnSpc>
                <a:spcPct val="90000"/>
              </a:lnSpc>
              <a:spcBef>
                <a:spcPts val="1600"/>
              </a:spcBef>
            </a:pPr>
            <a:r>
              <a:rPr lang="en-US" sz="2400" b="1" kern="100" dirty="0">
                <a:solidFill>
                  <a:schemeClr val="accent1"/>
                </a:solidFill>
              </a:rPr>
              <a:t>III.</a:t>
            </a:r>
            <a:r>
              <a:rPr lang="vi-VN" sz="2400" b="1" kern="100" dirty="0">
                <a:solidFill>
                  <a:schemeClr val="accent1"/>
                </a:solidFill>
              </a:rPr>
              <a:t> KẾT QUẢ TIÊU BIỂU ĐẠT ĐƯỢC </a:t>
            </a:r>
            <a:r>
              <a:rPr lang="en-US" sz="2400" b="1" kern="100" dirty="0">
                <a:solidFill>
                  <a:schemeClr val="accent1"/>
                </a:solidFill>
              </a:rPr>
              <a:t> </a:t>
            </a:r>
          </a:p>
        </p:txBody>
      </p:sp>
    </p:spTree>
  </p:cSld>
  <p:clrMapOvr>
    <a:masterClrMapping/>
  </p:clrMapOvr>
</p:sld>
</file>

<file path=ppt/theme/theme1.xml><?xml version="1.0" encoding="utf-8"?>
<a:theme xmlns:a="http://schemas.openxmlformats.org/drawingml/2006/main" name="University Introduction by Slidesgo">
  <a:themeElements>
    <a:clrScheme name="Simple Light">
      <a:dk1>
        <a:srgbClr val="000000"/>
      </a:dk1>
      <a:lt1>
        <a:srgbClr val="FFFFFF"/>
      </a:lt1>
      <a:dk2>
        <a:srgbClr val="595959"/>
      </a:dk2>
      <a:lt2>
        <a:srgbClr val="EEEEEE"/>
      </a:lt2>
      <a:accent1>
        <a:srgbClr val="E5BF4D"/>
      </a:accent1>
      <a:accent2>
        <a:srgbClr val="F4E4B5"/>
      </a:accent2>
      <a:accent3>
        <a:srgbClr val="FAFCFE"/>
      </a:accent3>
      <a:accent4>
        <a:srgbClr val="073763"/>
      </a:accent4>
      <a:accent5>
        <a:srgbClr val="EFD67E"/>
      </a:accent5>
      <a:accent6>
        <a:srgbClr val="0E2A47"/>
      </a:accent6>
      <a:hlink>
        <a:srgbClr val="FFFFFF"/>
      </a:hlink>
      <a:folHlink>
        <a:srgbClr val="0097A7"/>
      </a:folHlink>
    </a:clrScheme>
    <a:fontScheme name="Segoe UI">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Montserrat-Arial">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376EA"/>
          </a:solidFill>
        </a:ln>
        <a:effectLst/>
      </a:spPr>
      <a:bodyPr rtlCol="0" anchor="ctr"/>
      <a:lstStyle>
        <a:defPPr algn="ctr">
          <a:defRPr dirty="0">
            <a:solidFill>
              <a:srgbClr val="0376EA"/>
            </a:solidFill>
            <a:latin typeface="Segoe UI" panose="020B0502040204020203" pitchFamily="34" charset="0"/>
            <a:cs typeface="Segoe UI" panose="020B0502040204020203" pitchFamily="34" charset="0"/>
          </a:defRPr>
        </a:defP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1_University Introduction by Slidesgo">
  <a:themeElements>
    <a:clrScheme name="Simple Light">
      <a:dk1>
        <a:srgbClr val="000000"/>
      </a:dk1>
      <a:lt1>
        <a:srgbClr val="FFFFFF"/>
      </a:lt1>
      <a:dk2>
        <a:srgbClr val="595959"/>
      </a:dk2>
      <a:lt2>
        <a:srgbClr val="EEEEEE"/>
      </a:lt2>
      <a:accent1>
        <a:srgbClr val="E5BF4D"/>
      </a:accent1>
      <a:accent2>
        <a:srgbClr val="F4E4B5"/>
      </a:accent2>
      <a:accent3>
        <a:srgbClr val="FAFCFE"/>
      </a:accent3>
      <a:accent4>
        <a:srgbClr val="073763"/>
      </a:accent4>
      <a:accent5>
        <a:srgbClr val="EFD67E"/>
      </a:accent5>
      <a:accent6>
        <a:srgbClr val="0E2A47"/>
      </a:accent6>
      <a:hlink>
        <a:srgbClr val="FFFFFF"/>
      </a:hlink>
      <a:folHlink>
        <a:srgbClr val="0097A7"/>
      </a:folHlink>
    </a:clrScheme>
    <a:fontScheme name="Segoe UI">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2601</Words>
  <Application>Microsoft Office PowerPoint</Application>
  <PresentationFormat>Widescreen</PresentationFormat>
  <Paragraphs>276</Paragraphs>
  <Slides>24</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Arial</vt:lpstr>
      <vt:lpstr>Bree Serif</vt:lpstr>
      <vt:lpstr>Calibri</vt:lpstr>
      <vt:lpstr>Livvic</vt:lpstr>
      <vt:lpstr>Roboto</vt:lpstr>
      <vt:lpstr>Roboto Condensed</vt:lpstr>
      <vt:lpstr>Segoe UI</vt:lpstr>
      <vt:lpstr>Segoe UI Black</vt:lpstr>
      <vt:lpstr>Symbol</vt:lpstr>
      <vt:lpstr>Times New Roman</vt:lpstr>
      <vt:lpstr>Wingdings</vt:lpstr>
      <vt:lpstr>University Introduction by Slidesgo</vt:lpstr>
      <vt:lpstr>Office Theme</vt:lpstr>
      <vt:lpstr>Simple Light</vt:lpstr>
      <vt:lpstr>1_University Introduction by Slidesgo</vt:lpstr>
      <vt:lpstr>PowerPoint Presentation</vt:lpstr>
      <vt:lpstr>PowerPoint Presentation</vt:lpstr>
      <vt:lpstr>I. ĐẶT VẤN ĐỀ</vt:lpstr>
      <vt:lpstr>PowerPoint Presentation</vt:lpstr>
      <vt:lpstr>II. GIẢI PHÁP TRIỂN KHAI TẠI TRƯỜNG ĐH BÁCH KHOA – ĐHQG-HCM</vt:lpstr>
      <vt:lpstr>1. NÂNG CAO NĂNG LỰC ĐỘI NGŨ NHÀ GIÁO</vt:lpstr>
      <vt:lpstr>2. ĐỔI MỚI TUYỂN SINH</vt:lpstr>
      <vt:lpstr>2. ĐỔI MỚI TUYỂN SINH</vt:lpstr>
      <vt:lpstr>PowerPoint Presentation</vt:lpstr>
      <vt:lpstr>PowerPoint Presentation</vt:lpstr>
      <vt:lpstr>PowerPoint Presentation</vt:lpstr>
      <vt:lpstr>4. QUỐC TẾ HÓA GIÁO DỤC ĐẠI HỌC (OUTBOUND)</vt:lpstr>
      <vt:lpstr>QUỐC TẾ HÓA TẠI CHỖ (AT HOME/INBOUND)</vt:lpstr>
      <vt:lpstr>PowerPoint Presentation</vt:lpstr>
      <vt:lpstr>PowerPoint Presentation</vt:lpstr>
      <vt:lpstr>PowerPoint Presentation</vt:lpstr>
      <vt:lpstr>MỞ RỘNG MẠNG LƯỚI QUỐC TẾ</vt:lpstr>
      <vt:lpstr>PowerPoint Presentation</vt:lpstr>
      <vt:lpstr>PowerPoint Presentation</vt:lpstr>
      <vt:lpstr>PowerPoint Presentation</vt:lpstr>
      <vt:lpstr>PowerPoint Presentation</vt:lpstr>
      <vt:lpstr>IV. BÀI HỌC KINH NGHIỆM</vt:lpstr>
      <vt:lpstr>V. KẾT LUẬN/KIẾN NGHỊ</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 Thị Thùy An</dc:creator>
  <cp:lastModifiedBy>LAI QUOC DAT</cp:lastModifiedBy>
  <cp:revision>36</cp:revision>
  <dcterms:created xsi:type="dcterms:W3CDTF">2023-07-31T03:55:53Z</dcterms:created>
  <dcterms:modified xsi:type="dcterms:W3CDTF">2023-09-16T05:20:24Z</dcterms:modified>
</cp:coreProperties>
</file>